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1"/>
  </p:notesMasterIdLst>
  <p:handoutMasterIdLst>
    <p:handoutMasterId r:id="rId12"/>
  </p:handoutMasterIdLst>
  <p:sldIdLst>
    <p:sldId id="265" r:id="rId2"/>
    <p:sldId id="268" r:id="rId3"/>
    <p:sldId id="270" r:id="rId4"/>
    <p:sldId id="271" r:id="rId5"/>
    <p:sldId id="272" r:id="rId6"/>
    <p:sldId id="273" r:id="rId7"/>
    <p:sldId id="274" r:id="rId8"/>
    <p:sldId id="263" r:id="rId9"/>
    <p:sldId id="264"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A147"/>
    <a:srgbClr val="B54C2D"/>
    <a:srgbClr val="B66952"/>
    <a:srgbClr val="B56D45"/>
    <a:srgbClr val="DF9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p:scale>
          <a:sx n="81" d="100"/>
          <a:sy n="81" d="100"/>
        </p:scale>
        <p:origin x="72" y="315"/>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Knudsen" userId="4c5950db3b130d6b" providerId="LiveId" clId="{BBFBBDEC-7B76-45EB-B3F0-FD8C5ED3E660}"/>
    <pc:docChg chg="delSld">
      <pc:chgData name="Jonathan Knudsen" userId="4c5950db3b130d6b" providerId="LiveId" clId="{BBFBBDEC-7B76-45EB-B3F0-FD8C5ED3E660}" dt="2024-02-08T19:31:30.159" v="13" actId="47"/>
      <pc:docMkLst>
        <pc:docMk/>
      </pc:docMkLst>
      <pc:sldChg chg="del">
        <pc:chgData name="Jonathan Knudsen" userId="4c5950db3b130d6b" providerId="LiveId" clId="{BBFBBDEC-7B76-45EB-B3F0-FD8C5ED3E660}" dt="2024-02-08T19:31:17.905" v="1" actId="47"/>
        <pc:sldMkLst>
          <pc:docMk/>
          <pc:sldMk cId="2689089790" sldId="258"/>
        </pc:sldMkLst>
      </pc:sldChg>
      <pc:sldChg chg="del">
        <pc:chgData name="Jonathan Knudsen" userId="4c5950db3b130d6b" providerId="LiveId" clId="{BBFBBDEC-7B76-45EB-B3F0-FD8C5ED3E660}" dt="2024-02-08T19:31:18.388" v="2" actId="47"/>
        <pc:sldMkLst>
          <pc:docMk/>
          <pc:sldMk cId="2475855406" sldId="260"/>
        </pc:sldMkLst>
      </pc:sldChg>
      <pc:sldChg chg="del">
        <pc:chgData name="Jonathan Knudsen" userId="4c5950db3b130d6b" providerId="LiveId" clId="{BBFBBDEC-7B76-45EB-B3F0-FD8C5ED3E660}" dt="2024-02-08T19:31:18.941" v="3" actId="47"/>
        <pc:sldMkLst>
          <pc:docMk/>
          <pc:sldMk cId="912945813" sldId="261"/>
        </pc:sldMkLst>
      </pc:sldChg>
      <pc:sldChg chg="del">
        <pc:chgData name="Jonathan Knudsen" userId="4c5950db3b130d6b" providerId="LiveId" clId="{BBFBBDEC-7B76-45EB-B3F0-FD8C5ED3E660}" dt="2024-02-08T19:31:28.478" v="11" actId="47"/>
        <pc:sldMkLst>
          <pc:docMk/>
          <pc:sldMk cId="1131742355" sldId="262"/>
        </pc:sldMkLst>
      </pc:sldChg>
      <pc:sldChg chg="del">
        <pc:chgData name="Jonathan Knudsen" userId="4c5950db3b130d6b" providerId="LiveId" clId="{BBFBBDEC-7B76-45EB-B3F0-FD8C5ED3E660}" dt="2024-02-08T19:31:20.179" v="5" actId="47"/>
        <pc:sldMkLst>
          <pc:docMk/>
          <pc:sldMk cId="2571228336" sldId="275"/>
        </pc:sldMkLst>
      </pc:sldChg>
      <pc:sldChg chg="del">
        <pc:chgData name="Jonathan Knudsen" userId="4c5950db3b130d6b" providerId="LiveId" clId="{BBFBBDEC-7B76-45EB-B3F0-FD8C5ED3E660}" dt="2024-02-08T19:31:20.774" v="6" actId="47"/>
        <pc:sldMkLst>
          <pc:docMk/>
          <pc:sldMk cId="1284000934" sldId="276"/>
        </pc:sldMkLst>
      </pc:sldChg>
      <pc:sldChg chg="del">
        <pc:chgData name="Jonathan Knudsen" userId="4c5950db3b130d6b" providerId="LiveId" clId="{BBFBBDEC-7B76-45EB-B3F0-FD8C5ED3E660}" dt="2024-02-08T19:31:19.699" v="4" actId="47"/>
        <pc:sldMkLst>
          <pc:docMk/>
          <pc:sldMk cId="1642011864" sldId="277"/>
        </pc:sldMkLst>
      </pc:sldChg>
      <pc:sldChg chg="del">
        <pc:chgData name="Jonathan Knudsen" userId="4c5950db3b130d6b" providerId="LiveId" clId="{BBFBBDEC-7B76-45EB-B3F0-FD8C5ED3E660}" dt="2024-02-08T19:31:26.181" v="7" actId="47"/>
        <pc:sldMkLst>
          <pc:docMk/>
          <pc:sldMk cId="1872325204" sldId="278"/>
        </pc:sldMkLst>
      </pc:sldChg>
      <pc:sldChg chg="del">
        <pc:chgData name="Jonathan Knudsen" userId="4c5950db3b130d6b" providerId="LiveId" clId="{BBFBBDEC-7B76-45EB-B3F0-FD8C5ED3E660}" dt="2024-02-08T19:31:26.636" v="8" actId="47"/>
        <pc:sldMkLst>
          <pc:docMk/>
          <pc:sldMk cId="3048975515" sldId="279"/>
        </pc:sldMkLst>
      </pc:sldChg>
      <pc:sldChg chg="del">
        <pc:chgData name="Jonathan Knudsen" userId="4c5950db3b130d6b" providerId="LiveId" clId="{BBFBBDEC-7B76-45EB-B3F0-FD8C5ED3E660}" dt="2024-02-08T19:31:27.050" v="9" actId="47"/>
        <pc:sldMkLst>
          <pc:docMk/>
          <pc:sldMk cId="724803284" sldId="280"/>
        </pc:sldMkLst>
      </pc:sldChg>
      <pc:sldChg chg="del">
        <pc:chgData name="Jonathan Knudsen" userId="4c5950db3b130d6b" providerId="LiveId" clId="{BBFBBDEC-7B76-45EB-B3F0-FD8C5ED3E660}" dt="2024-02-08T19:31:27.785" v="10" actId="47"/>
        <pc:sldMkLst>
          <pc:docMk/>
          <pc:sldMk cId="3451334663" sldId="281"/>
        </pc:sldMkLst>
      </pc:sldChg>
      <pc:sldChg chg="del">
        <pc:chgData name="Jonathan Knudsen" userId="4c5950db3b130d6b" providerId="LiveId" clId="{BBFBBDEC-7B76-45EB-B3F0-FD8C5ED3E660}" dt="2024-02-08T19:31:29.375" v="12" actId="47"/>
        <pc:sldMkLst>
          <pc:docMk/>
          <pc:sldMk cId="126113552" sldId="282"/>
        </pc:sldMkLst>
      </pc:sldChg>
      <pc:sldChg chg="del">
        <pc:chgData name="Jonathan Knudsen" userId="4c5950db3b130d6b" providerId="LiveId" clId="{BBFBBDEC-7B76-45EB-B3F0-FD8C5ED3E660}" dt="2024-02-08T19:31:30.159" v="13" actId="47"/>
        <pc:sldMkLst>
          <pc:docMk/>
          <pc:sldMk cId="3505763674" sldId="283"/>
        </pc:sldMkLst>
      </pc:sldChg>
      <pc:sldChg chg="del">
        <pc:chgData name="Jonathan Knudsen" userId="4c5950db3b130d6b" providerId="LiveId" clId="{BBFBBDEC-7B76-45EB-B3F0-FD8C5ED3E660}" dt="2024-02-08T19:31:17.324" v="0" actId="47"/>
        <pc:sldMkLst>
          <pc:docMk/>
          <pc:sldMk cId="2969848732" sldId="2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D25CC1F-6C20-4DC9-8D13-A3049F01EFCA}" type="datetime1">
              <a:rPr lang="da-DK" smtClean="0"/>
              <a:t>03-02-2024</a:t>
            </a:fld>
            <a:endParaRPr lang="en-US" dirty="0"/>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E602E8-7778-4840-9C52-CF866E2E76E6}" type="slidenum">
              <a:rPr lang="en-US" smtClean="0"/>
              <a:t>‹nr.›</a:t>
            </a:fld>
            <a:endParaRPr lang="en-US"/>
          </a:p>
        </p:txBody>
      </p:sp>
    </p:spTree>
    <p:extLst>
      <p:ext uri="{BB962C8B-B14F-4D97-AF65-F5344CB8AC3E}">
        <p14:creationId xmlns:p14="http://schemas.microsoft.com/office/powerpoint/2010/main" val="13306003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8DCD3C6-88BF-48D3-8344-4318FEACF0B6}" type="datetime1">
              <a:rPr lang="da-DK" smtClean="0"/>
              <a:t>03-02-2024</a:t>
            </a:fld>
            <a:endParaRPr lang="en-US"/>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
              <a:t>Klik for at redigere i master</a:t>
            </a:r>
            <a:endParaRPr lang="en-US"/>
          </a:p>
          <a:p>
            <a:pPr lvl="1" rtl="0"/>
            <a:r>
              <a:rPr lang="da"/>
              <a:t>Andet niveau</a:t>
            </a:r>
          </a:p>
          <a:p>
            <a:pPr lvl="2" rtl="0"/>
            <a:r>
              <a:rPr lang="da"/>
              <a:t>Tredje niveau</a:t>
            </a:r>
          </a:p>
          <a:p>
            <a:pPr lvl="3" rtl="0"/>
            <a:r>
              <a:rPr lang="da"/>
              <a:t>Fjerde niveau</a:t>
            </a:r>
          </a:p>
          <a:p>
            <a:pPr lvl="4" rtl="0"/>
            <a:r>
              <a:rPr lang="da"/>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E86D5CD-F53C-40AA-8F25-6C53AFF44ECB}" type="slidenum">
              <a:rPr lang="en-US" smtClean="0"/>
              <a:t>‹nr.›</a:t>
            </a:fld>
            <a:endParaRPr lang="en-US"/>
          </a:p>
        </p:txBody>
      </p:sp>
    </p:spTree>
    <p:extLst>
      <p:ext uri="{BB962C8B-B14F-4D97-AF65-F5344CB8AC3E}">
        <p14:creationId xmlns:p14="http://schemas.microsoft.com/office/powerpoint/2010/main" val="28913981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954629-A8E3-BC88-2694-3BF5707DE69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11786FE-22FA-A12E-D14E-A2EEB90B81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679F2744-4FE7-9F2B-BE46-8A19475C8023}"/>
              </a:ext>
            </a:extLst>
          </p:cNvPr>
          <p:cNvSpPr>
            <a:spLocks noGrp="1"/>
          </p:cNvSpPr>
          <p:nvPr>
            <p:ph type="dt" sz="half" idx="10"/>
          </p:nvPr>
        </p:nvSpPr>
        <p:spPr/>
        <p:txBody>
          <a:bodyPr/>
          <a:lstStyle/>
          <a:p>
            <a:pPr rtl="0"/>
            <a:fld id="{DE28409D-6D4A-4A16-88E0-2210C3E7D2D0}" type="datetime1">
              <a:rPr lang="da-DK" smtClean="0"/>
              <a:t>03-02-2024</a:t>
            </a:fld>
            <a:endParaRPr lang="en-US" dirty="0"/>
          </a:p>
        </p:txBody>
      </p:sp>
      <p:sp>
        <p:nvSpPr>
          <p:cNvPr id="5" name="Pladsholder til sidefod 4">
            <a:extLst>
              <a:ext uri="{FF2B5EF4-FFF2-40B4-BE49-F238E27FC236}">
                <a16:creationId xmlns:a16="http://schemas.microsoft.com/office/drawing/2014/main" id="{88FDE54A-45BB-57CD-0792-6EE0AEA69D62}"/>
              </a:ext>
            </a:extLst>
          </p:cNvPr>
          <p:cNvSpPr>
            <a:spLocks noGrp="1"/>
          </p:cNvSpPr>
          <p:nvPr>
            <p:ph type="ftr" sz="quarter" idx="11"/>
          </p:nvPr>
        </p:nvSpPr>
        <p:spPr/>
        <p:txBody>
          <a:bodyPr/>
          <a:lstStyle/>
          <a:p>
            <a:pPr rtl="0"/>
            <a:endParaRPr lang="en-US" dirty="0"/>
          </a:p>
        </p:txBody>
      </p:sp>
      <p:sp>
        <p:nvSpPr>
          <p:cNvPr id="6" name="Pladsholder til slidenummer 5">
            <a:extLst>
              <a:ext uri="{FF2B5EF4-FFF2-40B4-BE49-F238E27FC236}">
                <a16:creationId xmlns:a16="http://schemas.microsoft.com/office/drawing/2014/main" id="{2165FF0F-9D5A-0A63-8E24-8B842EA95796}"/>
              </a:ext>
            </a:extLst>
          </p:cNvPr>
          <p:cNvSpPr>
            <a:spLocks noGrp="1"/>
          </p:cNvSpPr>
          <p:nvPr>
            <p:ph type="sldNum" sz="quarter" idx="12"/>
          </p:nvPr>
        </p:nvSpPr>
        <p:spPr/>
        <p:txBody>
          <a:bodyPr/>
          <a:lstStyle/>
          <a:p>
            <a:pPr rtl="0"/>
            <a:fld id="{3A98EE3D-8CD1-4C3F-BD1C-C98C9596463C}" type="slidenum">
              <a:rPr lang="en-US" smtClean="0"/>
              <a:pPr rtl="0"/>
              <a:t>‹nr.›</a:t>
            </a:fld>
            <a:endParaRPr lang="en-US" dirty="0"/>
          </a:p>
        </p:txBody>
      </p:sp>
    </p:spTree>
    <p:extLst>
      <p:ext uri="{BB962C8B-B14F-4D97-AF65-F5344CB8AC3E}">
        <p14:creationId xmlns:p14="http://schemas.microsoft.com/office/powerpoint/2010/main" val="222456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3440DC-5DF9-1D87-7732-E0AA270C313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A09DE07-F3AB-D032-1EFB-DAD39505BF6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6086615-5388-9E3D-1995-CD0DFE7EE4DE}"/>
              </a:ext>
            </a:extLst>
          </p:cNvPr>
          <p:cNvSpPr>
            <a:spLocks noGrp="1"/>
          </p:cNvSpPr>
          <p:nvPr>
            <p:ph type="dt" sz="half" idx="10"/>
          </p:nvPr>
        </p:nvSpPr>
        <p:spPr/>
        <p:txBody>
          <a:bodyPr/>
          <a:lstStyle/>
          <a:p>
            <a:pPr rtl="0"/>
            <a:fld id="{880EA2FF-C3CD-4AB6-AAF3-3FDF941489A3}" type="datetime1">
              <a:rPr lang="da-DK" smtClean="0"/>
              <a:t>03-02-2024</a:t>
            </a:fld>
            <a:endParaRPr lang="en-US" dirty="0"/>
          </a:p>
        </p:txBody>
      </p:sp>
      <p:sp>
        <p:nvSpPr>
          <p:cNvPr id="5" name="Pladsholder til sidefod 4">
            <a:extLst>
              <a:ext uri="{FF2B5EF4-FFF2-40B4-BE49-F238E27FC236}">
                <a16:creationId xmlns:a16="http://schemas.microsoft.com/office/drawing/2014/main" id="{8E8D86FF-96CE-F22C-ACB8-90523C5906BE}"/>
              </a:ext>
            </a:extLst>
          </p:cNvPr>
          <p:cNvSpPr>
            <a:spLocks noGrp="1"/>
          </p:cNvSpPr>
          <p:nvPr>
            <p:ph type="ftr" sz="quarter" idx="11"/>
          </p:nvPr>
        </p:nvSpPr>
        <p:spPr/>
        <p:txBody>
          <a:bodyPr/>
          <a:lstStyle/>
          <a:p>
            <a:pPr rtl="0"/>
            <a:endParaRPr lang="en-US" dirty="0"/>
          </a:p>
        </p:txBody>
      </p:sp>
      <p:sp>
        <p:nvSpPr>
          <p:cNvPr id="6" name="Pladsholder til slidenummer 5">
            <a:extLst>
              <a:ext uri="{FF2B5EF4-FFF2-40B4-BE49-F238E27FC236}">
                <a16:creationId xmlns:a16="http://schemas.microsoft.com/office/drawing/2014/main" id="{D967EF0A-9083-A21F-EA28-64E710F82D07}"/>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56787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5090C86-B575-B07B-B12A-57D362A9145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1C865AB8-0449-8503-3523-312DE62F61E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A579151-F846-676B-9645-C2E53CB6A98F}"/>
              </a:ext>
            </a:extLst>
          </p:cNvPr>
          <p:cNvSpPr>
            <a:spLocks noGrp="1"/>
          </p:cNvSpPr>
          <p:nvPr>
            <p:ph type="dt" sz="half" idx="10"/>
          </p:nvPr>
        </p:nvSpPr>
        <p:spPr/>
        <p:txBody>
          <a:bodyPr/>
          <a:lstStyle/>
          <a:p>
            <a:pPr rtl="0"/>
            <a:fld id="{CDBC04B4-E47B-4015-ADD4-43F5332652ED}" type="datetime1">
              <a:rPr lang="da-DK" smtClean="0"/>
              <a:t>03-02-2024</a:t>
            </a:fld>
            <a:endParaRPr lang="en-US" dirty="0"/>
          </a:p>
        </p:txBody>
      </p:sp>
      <p:sp>
        <p:nvSpPr>
          <p:cNvPr id="5" name="Pladsholder til sidefod 4">
            <a:extLst>
              <a:ext uri="{FF2B5EF4-FFF2-40B4-BE49-F238E27FC236}">
                <a16:creationId xmlns:a16="http://schemas.microsoft.com/office/drawing/2014/main" id="{1471E89C-9AF0-C0EB-27A3-3BA05F739746}"/>
              </a:ext>
            </a:extLst>
          </p:cNvPr>
          <p:cNvSpPr>
            <a:spLocks noGrp="1"/>
          </p:cNvSpPr>
          <p:nvPr>
            <p:ph type="ftr" sz="quarter" idx="11"/>
          </p:nvPr>
        </p:nvSpPr>
        <p:spPr/>
        <p:txBody>
          <a:bodyPr/>
          <a:lstStyle/>
          <a:p>
            <a:pPr rtl="0"/>
            <a:endParaRPr lang="en-US" dirty="0"/>
          </a:p>
        </p:txBody>
      </p:sp>
      <p:sp>
        <p:nvSpPr>
          <p:cNvPr id="6" name="Pladsholder til slidenummer 5">
            <a:extLst>
              <a:ext uri="{FF2B5EF4-FFF2-40B4-BE49-F238E27FC236}">
                <a16:creationId xmlns:a16="http://schemas.microsoft.com/office/drawing/2014/main" id="{44E83C4C-9B24-9C60-F71E-95A0EDF0105D}"/>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66289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D390C-EF66-A420-74AF-7948E3631C4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F1EAF74-0D02-27B5-FD9B-A6F504B1C782}"/>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5631262-C8E1-9610-8E9D-B56C501DA3A2}"/>
              </a:ext>
            </a:extLst>
          </p:cNvPr>
          <p:cNvSpPr>
            <a:spLocks noGrp="1"/>
          </p:cNvSpPr>
          <p:nvPr>
            <p:ph type="dt" sz="half" idx="10"/>
          </p:nvPr>
        </p:nvSpPr>
        <p:spPr/>
        <p:txBody>
          <a:bodyPr/>
          <a:lstStyle/>
          <a:p>
            <a:pPr rtl="0"/>
            <a:fld id="{742D78A2-E14A-4285-BB46-E56C5DB13A10}" type="datetime1">
              <a:rPr lang="da-DK" smtClean="0"/>
              <a:t>03-02-2024</a:t>
            </a:fld>
            <a:endParaRPr lang="en-US" dirty="0"/>
          </a:p>
        </p:txBody>
      </p:sp>
      <p:sp>
        <p:nvSpPr>
          <p:cNvPr id="5" name="Pladsholder til sidefod 4">
            <a:extLst>
              <a:ext uri="{FF2B5EF4-FFF2-40B4-BE49-F238E27FC236}">
                <a16:creationId xmlns:a16="http://schemas.microsoft.com/office/drawing/2014/main" id="{300F9423-7920-1DF2-20A9-5B63FCFB6228}"/>
              </a:ext>
            </a:extLst>
          </p:cNvPr>
          <p:cNvSpPr>
            <a:spLocks noGrp="1"/>
          </p:cNvSpPr>
          <p:nvPr>
            <p:ph type="ftr" sz="quarter" idx="11"/>
          </p:nvPr>
        </p:nvSpPr>
        <p:spPr/>
        <p:txBody>
          <a:bodyPr/>
          <a:lstStyle/>
          <a:p>
            <a:pPr rtl="0"/>
            <a:endParaRPr lang="en-US" dirty="0"/>
          </a:p>
        </p:txBody>
      </p:sp>
      <p:sp>
        <p:nvSpPr>
          <p:cNvPr id="6" name="Pladsholder til slidenummer 5">
            <a:extLst>
              <a:ext uri="{FF2B5EF4-FFF2-40B4-BE49-F238E27FC236}">
                <a16:creationId xmlns:a16="http://schemas.microsoft.com/office/drawing/2014/main" id="{3D3249A2-200A-352A-53A9-C9F03C67FF52}"/>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874679727"/>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4FAA1F-FF5D-E98C-86C1-F6AE15A4801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C3DD98C-7989-B5C4-A935-4219F2E198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E4625C7-32A4-2185-7DF2-CA94B504A16A}"/>
              </a:ext>
            </a:extLst>
          </p:cNvPr>
          <p:cNvSpPr>
            <a:spLocks noGrp="1"/>
          </p:cNvSpPr>
          <p:nvPr>
            <p:ph type="dt" sz="half" idx="10"/>
          </p:nvPr>
        </p:nvSpPr>
        <p:spPr/>
        <p:txBody>
          <a:bodyPr/>
          <a:lstStyle/>
          <a:p>
            <a:pPr rtl="0"/>
            <a:fld id="{56F19458-1790-4E72-BE33-2B625B019550}" type="datetime1">
              <a:rPr lang="da-DK" smtClean="0"/>
              <a:t>03-02-2024</a:t>
            </a:fld>
            <a:endParaRPr lang="en-US" dirty="0"/>
          </a:p>
        </p:txBody>
      </p:sp>
      <p:sp>
        <p:nvSpPr>
          <p:cNvPr id="5" name="Pladsholder til sidefod 4">
            <a:extLst>
              <a:ext uri="{FF2B5EF4-FFF2-40B4-BE49-F238E27FC236}">
                <a16:creationId xmlns:a16="http://schemas.microsoft.com/office/drawing/2014/main" id="{00B45E56-0F7C-5939-9C3E-BB6D1FAC4A63}"/>
              </a:ext>
            </a:extLst>
          </p:cNvPr>
          <p:cNvSpPr>
            <a:spLocks noGrp="1"/>
          </p:cNvSpPr>
          <p:nvPr>
            <p:ph type="ftr" sz="quarter" idx="11"/>
          </p:nvPr>
        </p:nvSpPr>
        <p:spPr/>
        <p:txBody>
          <a:bodyPr/>
          <a:lstStyle/>
          <a:p>
            <a:pPr rtl="0"/>
            <a:endParaRPr lang="en-US" dirty="0"/>
          </a:p>
        </p:txBody>
      </p:sp>
      <p:sp>
        <p:nvSpPr>
          <p:cNvPr id="6" name="Pladsholder til slidenummer 5">
            <a:extLst>
              <a:ext uri="{FF2B5EF4-FFF2-40B4-BE49-F238E27FC236}">
                <a16:creationId xmlns:a16="http://schemas.microsoft.com/office/drawing/2014/main" id="{1975B7BE-DB4F-E473-AB52-0AFD944CC69A}"/>
              </a:ext>
            </a:extLst>
          </p:cNvPr>
          <p:cNvSpPr>
            <a:spLocks noGrp="1"/>
          </p:cNvSpPr>
          <p:nvPr>
            <p:ph type="sldNum" sz="quarter" idx="12"/>
          </p:nvPr>
        </p:nvSpPr>
        <p:spPr/>
        <p:txBody>
          <a:bodyPr/>
          <a:lstStyle/>
          <a:p>
            <a:pPr rtl="0"/>
            <a:fld id="{3A98EE3D-8CD1-4C3F-BD1C-C98C9596463C}" type="slidenum">
              <a:rPr lang="en-US" smtClean="0"/>
              <a:pPr rtl="0"/>
              <a:t>‹nr.›</a:t>
            </a:fld>
            <a:endParaRPr lang="en-US" dirty="0"/>
          </a:p>
        </p:txBody>
      </p:sp>
    </p:spTree>
    <p:extLst>
      <p:ext uri="{BB962C8B-B14F-4D97-AF65-F5344CB8AC3E}">
        <p14:creationId xmlns:p14="http://schemas.microsoft.com/office/powerpoint/2010/main" val="210719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B6711-DC00-9974-F299-71D91D1AE7D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5536324-4A94-F14B-9844-1FB60F26A881}"/>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20254358-8189-5AB5-0FEC-84FC506EAAB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6F88373-C50E-5AF8-F8C0-0A6476699B61}"/>
              </a:ext>
            </a:extLst>
          </p:cNvPr>
          <p:cNvSpPr>
            <a:spLocks noGrp="1"/>
          </p:cNvSpPr>
          <p:nvPr>
            <p:ph type="dt" sz="half" idx="10"/>
          </p:nvPr>
        </p:nvSpPr>
        <p:spPr/>
        <p:txBody>
          <a:bodyPr/>
          <a:lstStyle/>
          <a:p>
            <a:pPr rtl="0"/>
            <a:fld id="{742D78A2-E14A-4285-BB46-E56C5DB13A10}" type="datetime1">
              <a:rPr lang="da-DK" smtClean="0"/>
              <a:t>03-02-2024</a:t>
            </a:fld>
            <a:endParaRPr lang="en-US" dirty="0"/>
          </a:p>
        </p:txBody>
      </p:sp>
      <p:sp>
        <p:nvSpPr>
          <p:cNvPr id="6" name="Pladsholder til sidefod 5">
            <a:extLst>
              <a:ext uri="{FF2B5EF4-FFF2-40B4-BE49-F238E27FC236}">
                <a16:creationId xmlns:a16="http://schemas.microsoft.com/office/drawing/2014/main" id="{89853781-E0CF-DE3B-66A7-40748AACABF2}"/>
              </a:ext>
            </a:extLst>
          </p:cNvPr>
          <p:cNvSpPr>
            <a:spLocks noGrp="1"/>
          </p:cNvSpPr>
          <p:nvPr>
            <p:ph type="ftr" sz="quarter" idx="11"/>
          </p:nvPr>
        </p:nvSpPr>
        <p:spPr/>
        <p:txBody>
          <a:bodyPr/>
          <a:lstStyle/>
          <a:p>
            <a:pPr rtl="0"/>
            <a:endParaRPr lang="en-US" dirty="0"/>
          </a:p>
        </p:txBody>
      </p:sp>
      <p:sp>
        <p:nvSpPr>
          <p:cNvPr id="7" name="Pladsholder til slidenummer 6">
            <a:extLst>
              <a:ext uri="{FF2B5EF4-FFF2-40B4-BE49-F238E27FC236}">
                <a16:creationId xmlns:a16="http://schemas.microsoft.com/office/drawing/2014/main" id="{06664F53-B975-75D6-0C1F-66DB8C3EFE36}"/>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689731455"/>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E02F71-8E52-4686-0DB5-39F9A4111F1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9107FB6-1E65-1CF6-FF5E-444B2D08A4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EE133D4-CC7C-E0AF-2837-1ADB8700119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AE12555-F3EC-5C57-F6DF-5B06E5C04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E2A1A0C-C8EE-4FE1-F0F1-D3D831DD8EF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0E40631-BA02-81B3-F269-67F1882B6D14}"/>
              </a:ext>
            </a:extLst>
          </p:cNvPr>
          <p:cNvSpPr>
            <a:spLocks noGrp="1"/>
          </p:cNvSpPr>
          <p:nvPr>
            <p:ph type="dt" sz="half" idx="10"/>
          </p:nvPr>
        </p:nvSpPr>
        <p:spPr/>
        <p:txBody>
          <a:bodyPr/>
          <a:lstStyle/>
          <a:p>
            <a:pPr rtl="0"/>
            <a:fld id="{EF09F6D7-0D2C-45E7-A8BD-2AAFDF7689C5}" type="datetime1">
              <a:rPr lang="da-DK" smtClean="0"/>
              <a:t>03-02-2024</a:t>
            </a:fld>
            <a:endParaRPr lang="en-US" dirty="0"/>
          </a:p>
        </p:txBody>
      </p:sp>
      <p:sp>
        <p:nvSpPr>
          <p:cNvPr id="8" name="Pladsholder til sidefod 7">
            <a:extLst>
              <a:ext uri="{FF2B5EF4-FFF2-40B4-BE49-F238E27FC236}">
                <a16:creationId xmlns:a16="http://schemas.microsoft.com/office/drawing/2014/main" id="{914A838D-7433-9367-AA4B-E75F0A441BEC}"/>
              </a:ext>
            </a:extLst>
          </p:cNvPr>
          <p:cNvSpPr>
            <a:spLocks noGrp="1"/>
          </p:cNvSpPr>
          <p:nvPr>
            <p:ph type="ftr" sz="quarter" idx="11"/>
          </p:nvPr>
        </p:nvSpPr>
        <p:spPr/>
        <p:txBody>
          <a:bodyPr/>
          <a:lstStyle/>
          <a:p>
            <a:pPr rtl="0"/>
            <a:endParaRPr lang="en-US" dirty="0"/>
          </a:p>
        </p:txBody>
      </p:sp>
      <p:sp>
        <p:nvSpPr>
          <p:cNvPr id="9" name="Pladsholder til slidenummer 8">
            <a:extLst>
              <a:ext uri="{FF2B5EF4-FFF2-40B4-BE49-F238E27FC236}">
                <a16:creationId xmlns:a16="http://schemas.microsoft.com/office/drawing/2014/main" id="{65549E48-A242-751E-0F55-1209828475E4}"/>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426334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BC29A1-29B1-9AB4-2972-218D9C27B95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E8283DF4-6264-075E-F125-43597ED4AF1F}"/>
              </a:ext>
            </a:extLst>
          </p:cNvPr>
          <p:cNvSpPr>
            <a:spLocks noGrp="1"/>
          </p:cNvSpPr>
          <p:nvPr>
            <p:ph type="dt" sz="half" idx="10"/>
          </p:nvPr>
        </p:nvSpPr>
        <p:spPr/>
        <p:txBody>
          <a:bodyPr/>
          <a:lstStyle/>
          <a:p>
            <a:pPr rtl="0"/>
            <a:fld id="{1070F602-9023-47B3-8482-2760229E2DA4}" type="datetime1">
              <a:rPr lang="da-DK" smtClean="0"/>
              <a:t>03-02-2024</a:t>
            </a:fld>
            <a:endParaRPr lang="en-US" dirty="0"/>
          </a:p>
        </p:txBody>
      </p:sp>
      <p:sp>
        <p:nvSpPr>
          <p:cNvPr id="4" name="Pladsholder til sidefod 3">
            <a:extLst>
              <a:ext uri="{FF2B5EF4-FFF2-40B4-BE49-F238E27FC236}">
                <a16:creationId xmlns:a16="http://schemas.microsoft.com/office/drawing/2014/main" id="{193CAC34-A19C-915B-45EE-42BF5D05C13D}"/>
              </a:ext>
            </a:extLst>
          </p:cNvPr>
          <p:cNvSpPr>
            <a:spLocks noGrp="1"/>
          </p:cNvSpPr>
          <p:nvPr>
            <p:ph type="ftr" sz="quarter" idx="11"/>
          </p:nvPr>
        </p:nvSpPr>
        <p:spPr/>
        <p:txBody>
          <a:bodyPr/>
          <a:lstStyle/>
          <a:p>
            <a:pPr rtl="0"/>
            <a:endParaRPr lang="en-US" dirty="0"/>
          </a:p>
        </p:txBody>
      </p:sp>
      <p:sp>
        <p:nvSpPr>
          <p:cNvPr id="5" name="Pladsholder til slidenummer 4">
            <a:extLst>
              <a:ext uri="{FF2B5EF4-FFF2-40B4-BE49-F238E27FC236}">
                <a16:creationId xmlns:a16="http://schemas.microsoft.com/office/drawing/2014/main" id="{6B4465F7-E89C-B071-BA50-2B5489B5EB7A}"/>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01195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FC2DA06-428C-C139-4B4A-1D2EA60FB5E2}"/>
              </a:ext>
            </a:extLst>
          </p:cNvPr>
          <p:cNvSpPr>
            <a:spLocks noGrp="1"/>
          </p:cNvSpPr>
          <p:nvPr>
            <p:ph type="dt" sz="half" idx="10"/>
          </p:nvPr>
        </p:nvSpPr>
        <p:spPr/>
        <p:txBody>
          <a:bodyPr/>
          <a:lstStyle/>
          <a:p>
            <a:pPr rtl="0"/>
            <a:fld id="{BD0E787D-3327-40F3-AD68-70C3E3B91C80}" type="datetime1">
              <a:rPr lang="da-DK" smtClean="0"/>
              <a:t>03-02-2024</a:t>
            </a:fld>
            <a:endParaRPr lang="en-US" dirty="0"/>
          </a:p>
        </p:txBody>
      </p:sp>
      <p:sp>
        <p:nvSpPr>
          <p:cNvPr id="3" name="Pladsholder til sidefod 2">
            <a:extLst>
              <a:ext uri="{FF2B5EF4-FFF2-40B4-BE49-F238E27FC236}">
                <a16:creationId xmlns:a16="http://schemas.microsoft.com/office/drawing/2014/main" id="{CC9BA369-BB9A-9DD4-7B96-03E53A0DA73F}"/>
              </a:ext>
            </a:extLst>
          </p:cNvPr>
          <p:cNvSpPr>
            <a:spLocks noGrp="1"/>
          </p:cNvSpPr>
          <p:nvPr>
            <p:ph type="ftr" sz="quarter" idx="11"/>
          </p:nvPr>
        </p:nvSpPr>
        <p:spPr/>
        <p:txBody>
          <a:bodyPr/>
          <a:lstStyle/>
          <a:p>
            <a:pPr rtl="0"/>
            <a:endParaRPr lang="en-US" dirty="0"/>
          </a:p>
        </p:txBody>
      </p:sp>
      <p:sp>
        <p:nvSpPr>
          <p:cNvPr id="4" name="Pladsholder til slidenummer 3">
            <a:extLst>
              <a:ext uri="{FF2B5EF4-FFF2-40B4-BE49-F238E27FC236}">
                <a16:creationId xmlns:a16="http://schemas.microsoft.com/office/drawing/2014/main" id="{A596EADA-6DA3-16B4-0478-8B613CD7C555}"/>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8710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1E8E8B-5F61-8D18-CD5F-E4F4B2CFCD7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01DDECFD-F81C-772C-E764-26F3A1CBF5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32D4EE08-7E6A-CB4E-0E10-66EC94248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D3D2ECF-E5FE-63FE-908B-E7448B0E7B49}"/>
              </a:ext>
            </a:extLst>
          </p:cNvPr>
          <p:cNvSpPr>
            <a:spLocks noGrp="1"/>
          </p:cNvSpPr>
          <p:nvPr>
            <p:ph type="dt" sz="half" idx="10"/>
          </p:nvPr>
        </p:nvSpPr>
        <p:spPr/>
        <p:txBody>
          <a:bodyPr/>
          <a:lstStyle/>
          <a:p>
            <a:pPr rtl="0"/>
            <a:fld id="{79A04FDF-B6BA-401C-BA8E-EDBF5BC24C87}" type="datetime1">
              <a:rPr lang="da-DK" smtClean="0"/>
              <a:t>03-02-2024</a:t>
            </a:fld>
            <a:endParaRPr lang="en-US" dirty="0"/>
          </a:p>
        </p:txBody>
      </p:sp>
      <p:sp>
        <p:nvSpPr>
          <p:cNvPr id="6" name="Pladsholder til sidefod 5">
            <a:extLst>
              <a:ext uri="{FF2B5EF4-FFF2-40B4-BE49-F238E27FC236}">
                <a16:creationId xmlns:a16="http://schemas.microsoft.com/office/drawing/2014/main" id="{828868CF-6106-4230-1647-84BF274AF006}"/>
              </a:ext>
            </a:extLst>
          </p:cNvPr>
          <p:cNvSpPr>
            <a:spLocks noGrp="1"/>
          </p:cNvSpPr>
          <p:nvPr>
            <p:ph type="ftr" sz="quarter" idx="11"/>
          </p:nvPr>
        </p:nvSpPr>
        <p:spPr/>
        <p:txBody>
          <a:bodyPr/>
          <a:lstStyle/>
          <a:p>
            <a:pPr rtl="0"/>
            <a:endParaRPr lang="en-US" dirty="0"/>
          </a:p>
        </p:txBody>
      </p:sp>
      <p:sp>
        <p:nvSpPr>
          <p:cNvPr id="7" name="Pladsholder til slidenummer 6">
            <a:extLst>
              <a:ext uri="{FF2B5EF4-FFF2-40B4-BE49-F238E27FC236}">
                <a16:creationId xmlns:a16="http://schemas.microsoft.com/office/drawing/2014/main" id="{E572CC2E-7E1E-0BA0-3F66-77DC600B322A}"/>
              </a:ext>
            </a:extLst>
          </p:cNvPr>
          <p:cNvSpPr>
            <a:spLocks noGrp="1"/>
          </p:cNvSpPr>
          <p:nvPr>
            <p:ph type="sldNum" sz="quarter" idx="12"/>
          </p:nvPr>
        </p:nvSpPr>
        <p:spPr/>
        <p:txBody>
          <a:bodyPr/>
          <a:lstStyle/>
          <a:p>
            <a:pPr rtl="0"/>
            <a:fld id="{3A98EE3D-8CD1-4C3F-BD1C-C98C9596463C}" type="slidenum">
              <a:rPr lang="en-US" smtClean="0"/>
              <a:pPr rtl="0"/>
              <a:t>‹nr.›</a:t>
            </a:fld>
            <a:endParaRPr lang="en-US" dirty="0"/>
          </a:p>
        </p:txBody>
      </p:sp>
    </p:spTree>
    <p:extLst>
      <p:ext uri="{BB962C8B-B14F-4D97-AF65-F5344CB8AC3E}">
        <p14:creationId xmlns:p14="http://schemas.microsoft.com/office/powerpoint/2010/main" val="308599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5D646-540E-AB3D-BBAC-5C487BFD412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159AA47-24C6-9CAA-F1BB-E38450C855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C7C2496-E766-36D1-542D-356673485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3D0C735-BEFC-D05D-945F-CACECA41F7C6}"/>
              </a:ext>
            </a:extLst>
          </p:cNvPr>
          <p:cNvSpPr>
            <a:spLocks noGrp="1"/>
          </p:cNvSpPr>
          <p:nvPr>
            <p:ph type="dt" sz="half" idx="10"/>
          </p:nvPr>
        </p:nvSpPr>
        <p:spPr/>
        <p:txBody>
          <a:bodyPr/>
          <a:lstStyle/>
          <a:p>
            <a:pPr rtl="0"/>
            <a:fld id="{60945954-618D-448D-B360-71A48963C4DC}" type="datetime1">
              <a:rPr lang="da-DK" smtClean="0"/>
              <a:t>03-02-2024</a:t>
            </a:fld>
            <a:endParaRPr lang="en-US" dirty="0"/>
          </a:p>
        </p:txBody>
      </p:sp>
      <p:sp>
        <p:nvSpPr>
          <p:cNvPr id="6" name="Pladsholder til sidefod 5">
            <a:extLst>
              <a:ext uri="{FF2B5EF4-FFF2-40B4-BE49-F238E27FC236}">
                <a16:creationId xmlns:a16="http://schemas.microsoft.com/office/drawing/2014/main" id="{B620320F-09CF-487A-5014-A39CE638758E}"/>
              </a:ext>
            </a:extLst>
          </p:cNvPr>
          <p:cNvSpPr>
            <a:spLocks noGrp="1"/>
          </p:cNvSpPr>
          <p:nvPr>
            <p:ph type="ftr" sz="quarter" idx="11"/>
          </p:nvPr>
        </p:nvSpPr>
        <p:spPr/>
        <p:txBody>
          <a:bodyPr/>
          <a:lstStyle/>
          <a:p>
            <a:pPr algn="l" rtl="0"/>
            <a:endParaRPr lang="en-US" dirty="0"/>
          </a:p>
        </p:txBody>
      </p:sp>
      <p:sp>
        <p:nvSpPr>
          <p:cNvPr id="7" name="Pladsholder til slidenummer 6">
            <a:extLst>
              <a:ext uri="{FF2B5EF4-FFF2-40B4-BE49-F238E27FC236}">
                <a16:creationId xmlns:a16="http://schemas.microsoft.com/office/drawing/2014/main" id="{CB68C059-D698-94F6-341A-55639E34416A}"/>
              </a:ext>
            </a:extLst>
          </p:cNvPr>
          <p:cNvSpPr>
            <a:spLocks noGrp="1"/>
          </p:cNvSpPr>
          <p:nvPr>
            <p:ph type="sldNum" sz="quarter" idx="12"/>
          </p:nvPr>
        </p:nvSpPr>
        <p:spPr/>
        <p:txBody>
          <a:body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74098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9F651F4-BB97-143E-B8EE-6075C90CE7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426E5B7-4A37-222E-F34D-598C246605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F4E4BCF-0344-06FE-EA0B-C017F8835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42D78A2-E14A-4285-BB46-E56C5DB13A10}" type="datetime1">
              <a:rPr lang="da-DK" smtClean="0"/>
              <a:t>03-02-2024</a:t>
            </a:fld>
            <a:endParaRPr lang="en-US" dirty="0"/>
          </a:p>
        </p:txBody>
      </p:sp>
      <p:sp>
        <p:nvSpPr>
          <p:cNvPr id="5" name="Pladsholder til sidefod 4">
            <a:extLst>
              <a:ext uri="{FF2B5EF4-FFF2-40B4-BE49-F238E27FC236}">
                <a16:creationId xmlns:a16="http://schemas.microsoft.com/office/drawing/2014/main" id="{E3F05970-2255-99B5-BBCB-43C168BD1F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p>
        </p:txBody>
      </p:sp>
      <p:sp>
        <p:nvSpPr>
          <p:cNvPr id="6" name="Pladsholder til slidenummer 5">
            <a:extLst>
              <a:ext uri="{FF2B5EF4-FFF2-40B4-BE49-F238E27FC236}">
                <a16:creationId xmlns:a16="http://schemas.microsoft.com/office/drawing/2014/main" id="{762F7923-F9D6-70DB-85EE-7E900563B3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56177317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§1</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Nuværende: </a:t>
            </a:r>
            <a:r>
              <a:rPr lang="da-DK" sz="1800" i="1" dirty="0">
                <a:solidFill>
                  <a:srgbClr val="000000"/>
                </a:solidFill>
                <a:effectLst/>
                <a:latin typeface="Times New Roman" panose="02020603050405020304" pitchFamily="18" charset="0"/>
                <a:ea typeface="Times New Roman" panose="02020603050405020304" pitchFamily="18" charset="0"/>
              </a:rPr>
              <a:t>Foreningen skal varetage beboernes fælles interesser udadtil, både over for Sønderborg Kommune, Region Syddanmark og andre offentlige såvel som private organer, der måtte have interesse i det geografiske område, eller som grænser op til området som beskrevet i § 2. </a:t>
            </a: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a:t>
            </a:r>
            <a:r>
              <a:rPr lang="da-DK" sz="1800" i="1" dirty="0">
                <a:solidFill>
                  <a:srgbClr val="009DD9"/>
                </a:solidFill>
                <a:effectLst/>
                <a:latin typeface="Times New Roman" panose="02020603050405020304" pitchFamily="18" charset="0"/>
                <a:ea typeface="Times New Roman" panose="02020603050405020304" pitchFamily="18" charset="0"/>
              </a:rPr>
              <a:t>Foreningen er et frivilligt, partipolitisk uafhængigt bindeled mellem medlemmer og offentligt såvel som private organer. </a:t>
            </a:r>
            <a:r>
              <a:rPr lang="da-DK" sz="1800" i="1" dirty="0">
                <a:solidFill>
                  <a:srgbClr val="000000"/>
                </a:solidFill>
                <a:effectLst/>
                <a:latin typeface="Times New Roman" panose="02020603050405020304" pitchFamily="18" charset="0"/>
                <a:ea typeface="Times New Roman" panose="02020603050405020304" pitchFamily="18" charset="0"/>
              </a:rPr>
              <a:t>Foreningen skal varetage beboernes fælles interesser udadtil, både over for Sønderborg Kommune, Region Syddanmark og andre offentlige såvel som private organer, der måtte have interesse i det geografiske område, eller som grænser op til området som beskrevet i § 2. </a:t>
            </a:r>
          </a:p>
          <a:p>
            <a:pPr marL="0" indent="0" fontAlgn="base">
              <a:lnSpc>
                <a:spcPct val="115000"/>
              </a:lnSpc>
              <a:spcAft>
                <a:spcPts val="200"/>
              </a:spcAft>
              <a:buNone/>
            </a:pPr>
            <a:endParaRPr lang="da-DK" sz="18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5018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§3</a:t>
            </a:r>
          </a:p>
          <a:p>
            <a:pPr marL="0" indent="0" fontAlgn="base">
              <a:lnSpc>
                <a:spcPct val="115000"/>
              </a:lnSpc>
              <a:spcAft>
                <a:spcPts val="200"/>
              </a:spcAft>
              <a:buNone/>
            </a:pPr>
            <a:r>
              <a:rPr lang="da-DK" sz="1800" i="1" dirty="0">
                <a:latin typeface="Times New Roman" panose="02020603050405020304" pitchFamily="18" charset="0"/>
                <a:ea typeface="Times New Roman" panose="02020603050405020304" pitchFamily="18" charset="0"/>
              </a:rPr>
              <a:t>Nuværende: </a:t>
            </a:r>
            <a:r>
              <a:rPr lang="da-DK" sz="1800" i="1" dirty="0">
                <a:solidFill>
                  <a:srgbClr val="C00000"/>
                </a:solidFill>
                <a:effectLst/>
                <a:latin typeface="Times New Roman" panose="02020603050405020304" pitchFamily="18" charset="0"/>
                <a:ea typeface="Times New Roman" panose="02020603050405020304" pitchFamily="18" charset="0"/>
              </a:rPr>
              <a:t>Ved samme generalforsamling skal det besluttes, hvad </a:t>
            </a:r>
            <a:r>
              <a:rPr lang="da-DK" sz="1800" i="1" dirty="0" err="1">
                <a:solidFill>
                  <a:srgbClr val="C00000"/>
                </a:solidFill>
                <a:effectLst/>
                <a:latin typeface="Times New Roman" panose="02020603050405020304" pitchFamily="18" charset="0"/>
                <a:ea typeface="Times New Roman" panose="02020603050405020304" pitchFamily="18" charset="0"/>
              </a:rPr>
              <a:t>landsbylaugets</a:t>
            </a:r>
            <a:r>
              <a:rPr lang="da-DK" sz="1800" i="1" dirty="0">
                <a:solidFill>
                  <a:srgbClr val="C00000"/>
                </a:solidFill>
                <a:effectLst/>
                <a:latin typeface="Times New Roman" panose="02020603050405020304" pitchFamily="18" charset="0"/>
                <a:ea typeface="Times New Roman" panose="02020603050405020304" pitchFamily="18" charset="0"/>
              </a:rPr>
              <a:t> midler skal anvendes til. </a:t>
            </a: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Ønskes fjernet, da dette begrænser </a:t>
            </a:r>
            <a:r>
              <a:rPr lang="da-DK" sz="1800" i="1" kern="100" dirty="0" err="1">
                <a:latin typeface="Times New Roman" panose="02020603050405020304" pitchFamily="18" charset="0"/>
                <a:ea typeface="Times New Roman" panose="02020603050405020304" pitchFamily="18" charset="0"/>
                <a:cs typeface="Times New Roman" panose="02020603050405020304" pitchFamily="18" charset="0"/>
              </a:rPr>
              <a:t>landsbylaugets</a:t>
            </a: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 mulighed for at ændre i hvordan midlerne skal anvendes i løbet af året, fx til nye arrangementer osv. </a:t>
            </a:r>
            <a:endParaRPr lang="da-DK" sz="18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388603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§3</a:t>
            </a:r>
          </a:p>
          <a:p>
            <a:pPr marL="0" indent="0" fontAlgn="base">
              <a:lnSpc>
                <a:spcPct val="115000"/>
              </a:lnSpc>
              <a:spcAft>
                <a:spcPts val="200"/>
              </a:spcAft>
              <a:buNone/>
            </a:pPr>
            <a:r>
              <a:rPr lang="da-DK" sz="1800" i="1" dirty="0">
                <a:latin typeface="Times New Roman" panose="02020603050405020304" pitchFamily="18" charset="0"/>
                <a:ea typeface="Times New Roman" panose="02020603050405020304" pitchFamily="18" charset="0"/>
              </a:rPr>
              <a:t>Nuværende: </a:t>
            </a:r>
            <a:r>
              <a:rPr lang="da-DK" sz="1800" i="1" dirty="0">
                <a:effectLst/>
                <a:latin typeface="Times New Roman" panose="02020603050405020304" pitchFamily="18" charset="0"/>
                <a:ea typeface="Times New Roman" panose="02020603050405020304" pitchFamily="18" charset="0"/>
              </a:rPr>
              <a:t>På </a:t>
            </a:r>
            <a:r>
              <a:rPr lang="da-DK" sz="1800" i="1" dirty="0">
                <a:solidFill>
                  <a:srgbClr val="000000"/>
                </a:solidFill>
                <a:effectLst/>
                <a:latin typeface="Times New Roman" panose="02020603050405020304" pitchFamily="18" charset="0"/>
                <a:ea typeface="Times New Roman" panose="02020603050405020304" pitchFamily="18" charset="0"/>
              </a:rPr>
              <a:t>den ordinære generalforsamling aflægger bestyrelsen beretning om foreningens virksomhed. Endvidere fremlægges regnskabet for det forløbne regnskabsår til godkendelse, ligesom der vælges bestyrelse og to revisorer. </a:t>
            </a: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a:t>
            </a:r>
            <a:r>
              <a:rPr lang="da-DK" sz="1800" i="1" dirty="0">
                <a:solidFill>
                  <a:srgbClr val="000000"/>
                </a:solidFill>
                <a:effectLst/>
                <a:latin typeface="Times New Roman" panose="02020603050405020304" pitchFamily="18" charset="0"/>
                <a:ea typeface="Times New Roman" panose="02020603050405020304" pitchFamily="18" charset="0"/>
              </a:rPr>
              <a:t>På den ordinære generalforsamling aflægger bestyrelsen beretning om foreningens virksomhed. Endvidere fremlægges regnskabet for det forløbne regnskabsår til godkendelse, ligesom der vælges bestyrelse og to revisorer. </a:t>
            </a:r>
            <a:r>
              <a:rPr lang="da-DK" sz="1800" i="1" dirty="0">
                <a:solidFill>
                  <a:srgbClr val="009DD9"/>
                </a:solidFill>
                <a:effectLst/>
                <a:latin typeface="Times New Roman" panose="02020603050405020304" pitchFamily="18" charset="0"/>
                <a:ea typeface="Times New Roman" panose="02020603050405020304" pitchFamily="18" charset="0"/>
              </a:rPr>
              <a:t>Budgettet fremlægges, men skal ikke godkendes. </a:t>
            </a:r>
            <a:endParaRPr lang="da-DK" sz="1800" i="1" dirty="0">
              <a:solidFill>
                <a:srgbClr val="000000"/>
              </a:solidFill>
              <a:effectLst/>
              <a:latin typeface="Times New Roman" panose="02020603050405020304" pitchFamily="18" charset="0"/>
              <a:ea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410173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numCol="2" anchor="t">
            <a:no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§3</a:t>
            </a:r>
          </a:p>
          <a:p>
            <a:pPr marL="0" indent="0" fontAlgn="base">
              <a:lnSpc>
                <a:spcPct val="100000"/>
              </a:lnSpc>
              <a:spcBef>
                <a:spcPts val="0"/>
              </a:spcBef>
              <a:spcAft>
                <a:spcPts val="200"/>
              </a:spcAft>
              <a:buNone/>
            </a:pPr>
            <a:endParaRPr lang="da-DK" sz="1400" i="1" dirty="0">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latin typeface="Times New Roman" panose="02020603050405020304" pitchFamily="18" charset="0"/>
                <a:ea typeface="Times New Roman" panose="02020603050405020304" pitchFamily="18" charset="0"/>
              </a:rPr>
              <a:t>Nuværende</a:t>
            </a:r>
            <a:r>
              <a:rPr lang="da-DK" sz="1400" i="1" dirty="0">
                <a:solidFill>
                  <a:srgbClr val="C00000"/>
                </a:solidFill>
                <a:latin typeface="Times New Roman" panose="02020603050405020304" pitchFamily="18" charset="0"/>
                <a:ea typeface="Times New Roman" panose="02020603050405020304" pitchFamily="18" charset="0"/>
              </a:rPr>
              <a:t>: </a:t>
            </a:r>
            <a:r>
              <a:rPr lang="da-DK" sz="1400" i="1" dirty="0">
                <a:solidFill>
                  <a:srgbClr val="000000"/>
                </a:solidFill>
                <a:effectLst/>
                <a:latin typeface="Times New Roman" panose="02020603050405020304" pitchFamily="18" charset="0"/>
                <a:ea typeface="Times New Roman" panose="02020603050405020304" pitchFamily="18" charset="0"/>
              </a:rPr>
              <a:t>Dagsorden for den ordinære generalforsamling skal </a:t>
            </a:r>
            <a:r>
              <a:rPr lang="da-DK" sz="1400" i="1" dirty="0">
                <a:solidFill>
                  <a:srgbClr val="C00000"/>
                </a:solidFill>
                <a:effectLst/>
                <a:latin typeface="Times New Roman" panose="02020603050405020304" pitchFamily="18" charset="0"/>
                <a:ea typeface="Times New Roman" panose="02020603050405020304" pitchFamily="18" charset="0"/>
              </a:rPr>
              <a:t>omfatte</a:t>
            </a:r>
            <a:r>
              <a:rPr lang="da-DK" sz="1400" i="1" dirty="0">
                <a:solidFill>
                  <a:srgbClr val="000000"/>
                </a:solidFill>
                <a:effectLst/>
                <a:latin typeface="Times New Roman" panose="02020603050405020304" pitchFamily="18" charset="0"/>
                <a:ea typeface="Times New Roman" panose="02020603050405020304" pitchFamily="18" charset="0"/>
              </a:rPr>
              <a:t>: </a:t>
            </a: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Valg af dirigent og referent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Bestyrelsens aflæggelse af beretning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Fremlæggelse af revideret årsregnskab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Behandling af forslag fra medlemmerne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Fremlæggelse af budget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Valg af medlemmer til bestyrelsen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Valg af suppleanter </a:t>
            </a:r>
            <a:endParaRPr lang="da-DK" sz="1400" i="1" dirty="0">
              <a:solidFill>
                <a:srgbClr val="000000"/>
              </a:solidFill>
              <a:latin typeface="Times New Roman" panose="02020603050405020304" pitchFamily="18" charset="0"/>
              <a:ea typeface="Times New Roman" panose="02020603050405020304" pitchFamily="18" charset="0"/>
            </a:endParaRP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Valg af revisorer </a:t>
            </a:r>
          </a:p>
          <a:p>
            <a:pPr marL="0" indent="0" fontAlgn="base">
              <a:lnSpc>
                <a:spcPct val="100000"/>
              </a:lnSpc>
              <a:spcBef>
                <a:spcPts val="0"/>
              </a:spcBef>
              <a:spcAft>
                <a:spcPts val="200"/>
              </a:spcAft>
              <a:buNone/>
            </a:pPr>
            <a:r>
              <a:rPr lang="da-DK" sz="1400" i="1" dirty="0">
                <a:solidFill>
                  <a:srgbClr val="C00000"/>
                </a:solidFill>
                <a:effectLst/>
                <a:latin typeface="Times New Roman" panose="02020603050405020304" pitchFamily="18" charset="0"/>
                <a:ea typeface="Times New Roman" panose="02020603050405020304" pitchFamily="18" charset="0"/>
              </a:rPr>
              <a:t>Eventuelt </a:t>
            </a:r>
            <a:endParaRPr lang="da-DK" sz="1400" i="1" dirty="0">
              <a:solidFill>
                <a:srgbClr val="000000"/>
              </a:solidFill>
              <a:effectLst/>
              <a:latin typeface="Times New Roman" panose="02020603050405020304" pitchFamily="18" charset="0"/>
              <a:ea typeface="Times New Roman" panose="02020603050405020304" pitchFamily="18" charset="0"/>
            </a:endParaRPr>
          </a:p>
          <a:p>
            <a:pPr marL="0" lvl="0" indent="0" algn="just">
              <a:lnSpc>
                <a:spcPct val="100000"/>
              </a:lnSpc>
              <a:spcBef>
                <a:spcPts val="0"/>
              </a:spcBef>
              <a:buNone/>
            </a:pP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da-DK" sz="1400" i="1" kern="100" dirty="0">
                <a:latin typeface="Times New Roman" panose="02020603050405020304" pitchFamily="18" charset="0"/>
                <a:ea typeface="Times New Roman" panose="02020603050405020304" pitchFamily="18" charset="0"/>
                <a:cs typeface="Times New Roman" panose="02020603050405020304" pitchFamily="18" charset="0"/>
              </a:rPr>
              <a:t>Fremtidig:</a:t>
            </a:r>
            <a:r>
              <a:rPr lang="da-DK" sz="1400" i="1" dirty="0">
                <a:solidFill>
                  <a:srgbClr val="000000"/>
                </a:solidFill>
                <a:effectLst/>
                <a:latin typeface="Times New Roman" panose="02020603050405020304" pitchFamily="18" charset="0"/>
                <a:ea typeface="Times New Roman" panose="02020603050405020304" pitchFamily="18" charset="0"/>
              </a:rPr>
              <a:t> Dagsorden for den ordinære generalforsamling skal </a:t>
            </a:r>
            <a:r>
              <a:rPr lang="da-DK" sz="1400" i="1" dirty="0">
                <a:solidFill>
                  <a:srgbClr val="009DD9"/>
                </a:solidFill>
                <a:effectLst/>
                <a:latin typeface="Times New Roman" panose="02020603050405020304" pitchFamily="18" charset="0"/>
                <a:ea typeface="Times New Roman" panose="02020603050405020304" pitchFamily="18" charset="0"/>
              </a:rPr>
              <a:t>være som følger</a:t>
            </a:r>
            <a:r>
              <a:rPr lang="da-DK" sz="1400" i="1" dirty="0">
                <a:solidFill>
                  <a:srgbClr val="000000"/>
                </a:solidFill>
                <a:effectLst/>
                <a:latin typeface="Times New Roman" panose="02020603050405020304" pitchFamily="18" charset="0"/>
                <a:ea typeface="Times New Roman" panose="02020603050405020304" pitchFamily="18" charset="0"/>
              </a:rPr>
              <a:t>: </a:t>
            </a:r>
            <a:endParaRPr lang="da-DK" sz="1400" i="1"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Valg af dirigent</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Valg af referent og stemmetællere</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Bestyrelsens aflæggelse af beretning </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Godkendelse af revideret årsregnskab </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Fremlæggelse af budget</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Behandling af indkomne forslag </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Valg af medlemmer til bestyrelsen</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Valg af suppleanter</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Valg af revisorer</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spcAft>
                <a:spcPts val="200"/>
              </a:spcAft>
              <a:buFont typeface="+mj-lt"/>
              <a:buAutoNum type="arabicPeriod"/>
            </a:pPr>
            <a:r>
              <a:rPr lang="da-DK" sz="1400" i="1" kern="100" dirty="0">
                <a:solidFill>
                  <a:srgbClr val="009DD9"/>
                </a:solidFill>
                <a:effectLst/>
                <a:latin typeface="Times New Roman" panose="02020603050405020304" pitchFamily="18" charset="0"/>
                <a:ea typeface="Times New Roman" panose="02020603050405020304" pitchFamily="18" charset="0"/>
                <a:cs typeface="Times New Roman" panose="02020603050405020304" pitchFamily="18" charset="0"/>
              </a:rPr>
              <a:t>Eventuelt </a:t>
            </a:r>
            <a:endParaRPr lang="da-DK" sz="14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296675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§4</a:t>
            </a:r>
          </a:p>
          <a:p>
            <a:pPr marL="0" indent="0" fontAlgn="base">
              <a:lnSpc>
                <a:spcPct val="115000"/>
              </a:lnSpc>
              <a:spcAft>
                <a:spcPts val="200"/>
              </a:spcAft>
              <a:buNone/>
            </a:pPr>
            <a:r>
              <a:rPr lang="da-DK" sz="1800" i="1" dirty="0">
                <a:latin typeface="Times New Roman" panose="02020603050405020304" pitchFamily="18" charset="0"/>
                <a:ea typeface="Times New Roman" panose="02020603050405020304" pitchFamily="18" charset="0"/>
              </a:rPr>
              <a:t>Nuværende: Ingen beskrivelse</a:t>
            </a: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a:t>
            </a:r>
            <a:r>
              <a:rPr lang="da-DK" sz="1800" dirty="0">
                <a:solidFill>
                  <a:srgbClr val="009DD9"/>
                </a:solidFill>
                <a:effectLst/>
                <a:latin typeface="Times New Roman" panose="02020603050405020304" pitchFamily="18" charset="0"/>
                <a:ea typeface="Times New Roman" panose="02020603050405020304" pitchFamily="18" charset="0"/>
              </a:rPr>
              <a:t>Der vælges to suppleanter for et år ad gang. Der vælges en første og anden suppleant. </a:t>
            </a:r>
            <a:endParaRPr lang="da-DK" sz="1800" dirty="0">
              <a:solidFill>
                <a:srgbClr val="000000"/>
              </a:solidFill>
              <a:effectLst/>
              <a:latin typeface="Times New Roman" panose="02020603050405020304" pitchFamily="18" charset="0"/>
              <a:ea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112000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§4</a:t>
            </a:r>
          </a:p>
          <a:p>
            <a:pPr marL="0" indent="0" fontAlgn="base">
              <a:lnSpc>
                <a:spcPct val="115000"/>
              </a:lnSpc>
              <a:spcAft>
                <a:spcPts val="200"/>
              </a:spcAft>
              <a:buNone/>
            </a:pPr>
            <a:r>
              <a:rPr lang="da-DK" sz="1800" i="1" dirty="0">
                <a:latin typeface="Times New Roman" panose="02020603050405020304" pitchFamily="18" charset="0"/>
                <a:ea typeface="Times New Roman" panose="02020603050405020304" pitchFamily="18" charset="0"/>
              </a:rPr>
              <a:t>Nuværende: </a:t>
            </a:r>
            <a:r>
              <a:rPr lang="da-DK" sz="1800" i="1" dirty="0">
                <a:solidFill>
                  <a:srgbClr val="C00000"/>
                </a:solidFill>
                <a:effectLst/>
                <a:latin typeface="Times New Roman" panose="02020603050405020304" pitchFamily="18" charset="0"/>
                <a:ea typeface="Times New Roman" panose="02020603050405020304" pitchFamily="18" charset="0"/>
              </a:rPr>
              <a:t>Afgår et bestyrelsesmedlem i utide, foretages suppleringsvalg først på førstkommende generalforsamling, med mindre bestyrelsen derved bliver på mindre end tre medlemmer, i hvilket tilfælde bestyrelsen er berettiget til at supplere sig selv. </a:t>
            </a:r>
            <a:endParaRPr lang="da-DK" sz="1800" i="1" dirty="0">
              <a:latin typeface="Times New Roman" panose="02020603050405020304" pitchFamily="18" charset="0"/>
              <a:ea typeface="Times New Roman" panose="02020603050405020304" pitchFamily="18" charset="0"/>
            </a:endParaRP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a:t>
            </a:r>
            <a:r>
              <a:rPr lang="da-DK" sz="1800" i="1" dirty="0">
                <a:solidFill>
                  <a:srgbClr val="009DD9"/>
                </a:solidFill>
                <a:effectLst/>
                <a:latin typeface="Times New Roman" panose="02020603050405020304" pitchFamily="18" charset="0"/>
                <a:ea typeface="Times New Roman" panose="02020603050405020304" pitchFamily="18" charset="0"/>
              </a:rPr>
              <a:t>Afgår bestyrelsesmedlemmer i utide tiltræder suppleanterne i den på generalforsamlingen valgte rækkefølge. Den tiltrædende suppleant overtager perioden det afgående bestyrelsesmedlem var valgt. </a:t>
            </a:r>
            <a:r>
              <a:rPr lang="da-DK" sz="1800" dirty="0">
                <a:solidFill>
                  <a:srgbClr val="009DD9"/>
                </a:solidFill>
                <a:effectLst/>
                <a:latin typeface="Times New Roman" panose="02020603050405020304" pitchFamily="18" charset="0"/>
                <a:ea typeface="Times New Roman" panose="02020603050405020304" pitchFamily="18" charset="0"/>
              </a:rPr>
              <a:t>Bliver bestyrelsen på mindre end tre medlemmer skal der afholdes en ekstraordinær generalforsamling. Denne skal afholdes senest seks uger efter og varsles tidligst tre uger før afholdelse. </a:t>
            </a:r>
            <a:endParaRPr lang="da-DK" sz="1800" i="1" dirty="0">
              <a:solidFill>
                <a:srgbClr val="000000"/>
              </a:solidFill>
              <a:effectLst/>
              <a:latin typeface="Times New Roman" panose="02020603050405020304" pitchFamily="18" charset="0"/>
              <a:ea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424520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Bestyrelsen</a:t>
            </a:r>
          </a:p>
          <a:p>
            <a:pPr marL="0" indent="0" fontAlgn="base">
              <a:lnSpc>
                <a:spcPct val="115000"/>
              </a:lnSpc>
              <a:spcAft>
                <a:spcPts val="200"/>
              </a:spcAft>
              <a:buNone/>
            </a:pPr>
            <a:r>
              <a:rPr lang="da-DK" sz="1800" i="1" kern="0" dirty="0">
                <a:latin typeface="Times New Roman" panose="02020603050405020304" pitchFamily="18" charset="0"/>
                <a:ea typeface="Times New Roman" panose="02020603050405020304" pitchFamily="18" charset="0"/>
                <a:cs typeface="Times New Roman" panose="02020603050405020304" pitchFamily="18" charset="0"/>
              </a:rPr>
              <a:t>Vedtægtsændring i §4</a:t>
            </a:r>
          </a:p>
          <a:p>
            <a:pPr marL="0" indent="0" fontAlgn="base">
              <a:lnSpc>
                <a:spcPct val="115000"/>
              </a:lnSpc>
              <a:spcAft>
                <a:spcPts val="200"/>
              </a:spcAft>
              <a:buNone/>
            </a:pPr>
            <a:r>
              <a:rPr lang="da-DK" sz="1800" i="1" dirty="0">
                <a:latin typeface="Times New Roman" panose="02020603050405020304" pitchFamily="18" charset="0"/>
                <a:ea typeface="Times New Roman" panose="02020603050405020304" pitchFamily="18" charset="0"/>
              </a:rPr>
              <a:t>Nuværende: </a:t>
            </a:r>
            <a:r>
              <a:rPr lang="da-DK" sz="1800" i="1" dirty="0">
                <a:solidFill>
                  <a:srgbClr val="000000"/>
                </a:solidFill>
                <a:effectLst/>
                <a:latin typeface="Times New Roman" panose="02020603050405020304" pitchFamily="18" charset="0"/>
                <a:ea typeface="Times New Roman" panose="02020603050405020304" pitchFamily="18" charset="0"/>
              </a:rPr>
              <a:t>Bestyrelsen konstituerer sig umiddelbart efter generalforsamlingen med formand, sekretær og kasserer. </a:t>
            </a:r>
          </a:p>
          <a:p>
            <a:pPr marL="0" indent="0" fontAlgn="base">
              <a:lnSpc>
                <a:spcPct val="115000"/>
              </a:lnSpc>
              <a:spcAft>
                <a:spcPts val="200"/>
              </a:spcAft>
              <a:buNone/>
            </a:pPr>
            <a:r>
              <a:rPr lang="da-DK" sz="1800" i="1" kern="100" dirty="0">
                <a:latin typeface="Times New Roman" panose="02020603050405020304" pitchFamily="18" charset="0"/>
                <a:ea typeface="Times New Roman" panose="02020603050405020304" pitchFamily="18" charset="0"/>
                <a:cs typeface="Times New Roman" panose="02020603050405020304" pitchFamily="18" charset="0"/>
              </a:rPr>
              <a:t>Fremtidig: </a:t>
            </a:r>
            <a:r>
              <a:rPr lang="da-DK" sz="1800" i="1" dirty="0">
                <a:solidFill>
                  <a:srgbClr val="000000"/>
                </a:solidFill>
                <a:effectLst/>
                <a:latin typeface="Times New Roman" panose="02020603050405020304" pitchFamily="18" charset="0"/>
                <a:ea typeface="Times New Roman" panose="02020603050405020304" pitchFamily="18" charset="0"/>
              </a:rPr>
              <a:t>Bestyrelsen konstituerer sig umiddelbart efter generalforsamlingen med formand, sekretær og kasserer. </a:t>
            </a:r>
            <a:r>
              <a:rPr lang="da-DK" sz="1800" i="1" dirty="0">
                <a:solidFill>
                  <a:srgbClr val="009DD9"/>
                </a:solidFill>
                <a:effectLst/>
                <a:latin typeface="Times New Roman" panose="02020603050405020304" pitchFamily="18" charset="0"/>
                <a:ea typeface="Times New Roman" panose="02020603050405020304" pitchFamily="18" charset="0"/>
              </a:rPr>
              <a:t>Bestyrelsen kan til enhver tid genkonstituere sig hvis de finder dette nødvendigt. </a:t>
            </a:r>
            <a:endParaRPr lang="da-DK" sz="1800" i="1" dirty="0">
              <a:solidFill>
                <a:srgbClr val="000000"/>
              </a:solidFill>
              <a:effectLst/>
              <a:latin typeface="Times New Roman" panose="02020603050405020304" pitchFamily="18" charset="0"/>
              <a:ea typeface="Times New Roman" panose="02020603050405020304" pitchFamily="18" charset="0"/>
            </a:endParaRPr>
          </a:p>
          <a:p>
            <a:pPr marL="0" indent="0" fontAlgn="base">
              <a:lnSpc>
                <a:spcPct val="115000"/>
              </a:lnSpc>
              <a:spcAft>
                <a:spcPts val="200"/>
              </a:spcAft>
              <a:buNone/>
            </a:pPr>
            <a:endParaRPr lang="da-DK" sz="1800" dirty="0">
              <a:solidFill>
                <a:srgbClr val="000000"/>
              </a:solidFill>
              <a:effectLst/>
              <a:latin typeface="Times New Roman" panose="02020603050405020304" pitchFamily="18" charset="0"/>
              <a:ea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400936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dirty="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a:bodyPr>
          <a:lstStyle/>
          <a:p>
            <a:pPr marL="0" indent="0">
              <a:spcAft>
                <a:spcPts val="200"/>
              </a:spcAft>
              <a:buNone/>
            </a:pPr>
            <a:r>
              <a:rPr lang="da-DK" sz="1800" kern="10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Indsendt af: Vibeke Schou</a:t>
            </a:r>
          </a:p>
          <a:p>
            <a:pPr marL="0" indent="0" fontAlgn="base">
              <a:spcAft>
                <a:spcPts val="200"/>
              </a:spcAft>
              <a:buNone/>
            </a:pP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Genbrug med glæde skaber fællesskaber i Kær Fe, Hestehave 4, Sønderborg</a:t>
            </a:r>
            <a:endParaRPr lang="da-DK" sz="1800" kern="10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base">
              <a:spcAft>
                <a:spcPts val="200"/>
              </a:spcAft>
              <a:buNone/>
            </a:pP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Jeg vil gerne tilbyde min erfaring med Zero Waste (på godt dansk: Intet Spild). Lige nu er der globalt fokus på, at mere forbrug skal redde klimaet. Kær </a:t>
            </a:r>
            <a:r>
              <a:rPr lang="da-DK" sz="1800" i="1" kern="0" dirty="0" err="1">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landsbylaug</a:t>
            </a: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kan være </a:t>
            </a:r>
            <a:r>
              <a:rPr lang="da-DK" sz="1800" i="1" kern="0" dirty="0" err="1">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forgangslaug</a:t>
            </a: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for en anden måde at passe på jorden på. Zero Waste styrker fællesskaber og kæmper imod spild, så vi kan passe på naturen sammen. Hvert år bliver der smidt enorme mængder skrald ud. Vi kan sammen hjælpe og støtte miljøet, ved at blive bedre til at smide mindre ud og bruge det vi har i forvejen, i stedet for at købe mere. Vil I investere i en bedre fremtid? Stem ja eller nej.</a:t>
            </a:r>
            <a:endParaRPr lang="da-DK" sz="1800" kern="10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base">
              <a:spcAft>
                <a:spcPts val="200"/>
              </a:spcAft>
              <a:buNone/>
            </a:pP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 timers foredrag</a:t>
            </a:r>
            <a:b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Salær 3.000 </a:t>
            </a:r>
            <a:r>
              <a:rPr lang="da-DK" sz="1800" i="1" kern="0" dirty="0" err="1">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kr</a:t>
            </a:r>
            <a:r>
              <a:rPr lang="da-DK" sz="1800" i="1" kern="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skatter</a:t>
            </a:r>
            <a:endParaRPr lang="da-DK" sz="1800" kern="100" dirty="0">
              <a:solidFill>
                <a:schemeClr val="tx1">
                  <a:alpha val="8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da-DK" sz="2000" dirty="0">
              <a:solidFill>
                <a:schemeClr val="tx1">
                  <a:alpha val="80000"/>
                </a:schemeClr>
              </a:solidFill>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120010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966E2-BA11-8101-728B-F2BB05BB3C8B}"/>
              </a:ext>
            </a:extLst>
          </p:cNvPr>
          <p:cNvSpPr>
            <a:spLocks noGrp="1"/>
          </p:cNvSpPr>
          <p:nvPr>
            <p:ph type="title"/>
          </p:nvPr>
        </p:nvSpPr>
        <p:spPr>
          <a:xfrm>
            <a:off x="803775" y="1106007"/>
            <a:ext cx="10550025" cy="1182927"/>
          </a:xfrm>
        </p:spPr>
        <p:txBody>
          <a:bodyPr anchor="b">
            <a:normAutofit/>
          </a:bodyPr>
          <a:lstStyle/>
          <a:p>
            <a:r>
              <a:rPr lang="da-DK" sz="5600" dirty="0"/>
              <a:t>Forslag </a:t>
            </a:r>
          </a:p>
        </p:txBody>
      </p:sp>
      <p:sp>
        <p:nvSpPr>
          <p:cNvPr id="3" name="Pladsholder til indhold 2">
            <a:extLst>
              <a:ext uri="{FF2B5EF4-FFF2-40B4-BE49-F238E27FC236}">
                <a16:creationId xmlns:a16="http://schemas.microsoft.com/office/drawing/2014/main" id="{686F7141-D1F4-A60F-A6BA-9DCB0BF82E6C}"/>
              </a:ext>
            </a:extLst>
          </p:cNvPr>
          <p:cNvSpPr>
            <a:spLocks noGrp="1"/>
          </p:cNvSpPr>
          <p:nvPr>
            <p:ph idx="1"/>
          </p:nvPr>
        </p:nvSpPr>
        <p:spPr>
          <a:xfrm>
            <a:off x="803775" y="2598947"/>
            <a:ext cx="10550025" cy="3677348"/>
          </a:xfrm>
        </p:spPr>
        <p:txBody>
          <a:bodyPr anchor="t">
            <a:normAutofit lnSpcReduction="10000"/>
          </a:bodyPr>
          <a:lstStyle/>
          <a:p>
            <a:pPr marL="0" indent="0" fontAlgn="base">
              <a:lnSpc>
                <a:spcPct val="115000"/>
              </a:lnSpc>
              <a:spcAft>
                <a:spcPts val="200"/>
              </a:spcAft>
              <a:buNone/>
            </a:pPr>
            <a:r>
              <a:rPr lang="da-DK" sz="1800" kern="0" dirty="0">
                <a:effectLst/>
                <a:latin typeface="Times New Roman" panose="02020603050405020304" pitchFamily="18" charset="0"/>
                <a:ea typeface="Times New Roman" panose="02020603050405020304" pitchFamily="18" charset="0"/>
                <a:cs typeface="Times New Roman" panose="02020603050405020304" pitchFamily="18" charset="0"/>
              </a:rPr>
              <a:t>Indsendt af: Vibeke Schou</a:t>
            </a:r>
            <a:endParaRPr lang="da-DK"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base">
              <a:lnSpc>
                <a:spcPct val="115000"/>
              </a:lnSpc>
              <a:spcAft>
                <a:spcPts val="200"/>
              </a:spcAft>
              <a:buNone/>
            </a:pP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Tonen i Kær Halvø Info side på Facebook skal forbedres</a:t>
            </a:r>
            <a:endParaRPr lang="da-DK"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base">
              <a:lnSpc>
                <a:spcPct val="115000"/>
              </a:lnSpc>
              <a:spcAft>
                <a:spcPts val="200"/>
              </a:spcAft>
              <a:buNone/>
            </a:pP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Der har længe manglet en </a:t>
            </a:r>
            <a:r>
              <a:rPr lang="da-DK"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a:t>
            </a: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som griber ind når tonen bliver for grim i gruppen. Det er ikke bare en Facebook gruppe, men et sted at samles for os i området. Når der er personangreb, så er det </a:t>
            </a:r>
            <a:r>
              <a:rPr lang="da-DK"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admins</a:t>
            </a: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rolle at gribe ind og opretholde en respektfuld stemning og bidrage med fredsbevarende indgreb og dialog. Der har også været tilfælde, hvor folk som bor i området er blevet slettet uden advarsel eller forklaring. Man kan ikke slette folk i en gruppe, som skal være et samlingspunkt for lokalbefolkningen. Så er det ikke længere et </a:t>
            </a:r>
            <a:r>
              <a:rPr lang="da-DK"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landsbylaug</a:t>
            </a: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som er repræsenteret, men en privat gruppe i et område. Vi kan sammen arbejde for at skabe en gruppe med god stemning og accept af at vi er forskellige. Forslaget er, at ingen skal kunne slettes i gruppen som har bopæl i Kær </a:t>
            </a:r>
            <a:r>
              <a:rPr lang="da-DK"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Bylaug</a:t>
            </a: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og </a:t>
            </a:r>
            <a:r>
              <a:rPr lang="da-DK" sz="1800" i="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a:t>
            </a:r>
            <a:r>
              <a:rPr lang="da-DK"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skal gribe ind når der er personangreb, trusler eller chikane. Stem ja eller nej.</a:t>
            </a:r>
            <a:endParaRPr lang="da-DK"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Pladsholder til dato 3">
            <a:extLst>
              <a:ext uri="{FF2B5EF4-FFF2-40B4-BE49-F238E27FC236}">
                <a16:creationId xmlns:a16="http://schemas.microsoft.com/office/drawing/2014/main" id="{91A94C72-ABD2-9271-7682-F234C796B4D4}"/>
              </a:ext>
            </a:extLst>
          </p:cNvPr>
          <p:cNvSpPr>
            <a:spLocks noGrp="1"/>
          </p:cNvSpPr>
          <p:nvPr>
            <p:ph type="dt" sz="half" idx="10"/>
          </p:nvPr>
        </p:nvSpPr>
        <p:spPr/>
        <p:txBody>
          <a:bodyPr>
            <a:normAutofit/>
          </a:bodyPr>
          <a:lstStyle/>
          <a:p>
            <a:pPr rtl="0">
              <a:spcAft>
                <a:spcPts val="600"/>
              </a:spcAft>
            </a:pPr>
            <a:fld id="{742D78A2-E14A-4285-BB46-E56C5DB13A10}" type="datetime1">
              <a:rPr lang="da-DK">
                <a:solidFill>
                  <a:schemeClr val="tx1">
                    <a:alpha val="60000"/>
                  </a:schemeClr>
                </a:solidFill>
              </a:rPr>
              <a:pPr rtl="0">
                <a:spcAft>
                  <a:spcPts val="600"/>
                </a:spcAft>
              </a:pPr>
              <a:t>03-02-2024</a:t>
            </a:fld>
            <a:endParaRPr lang="en-US">
              <a:solidFill>
                <a:schemeClr val="tx1">
                  <a:alpha val="60000"/>
                </a:schemeClr>
              </a:solidFill>
            </a:endParaRPr>
          </a:p>
        </p:txBody>
      </p:sp>
    </p:spTree>
    <p:extLst>
      <p:ext uri="{BB962C8B-B14F-4D97-AF65-F5344CB8AC3E}">
        <p14:creationId xmlns:p14="http://schemas.microsoft.com/office/powerpoint/2010/main" val="3908013883"/>
      </p:ext>
    </p:extLst>
  </p:cSld>
  <p:clrMapOvr>
    <a:masterClrMapping/>
  </p:clrMapOvr>
</p:sld>
</file>

<file path=ppt/theme/theme1.xml><?xml version="1.0" encoding="utf-8"?>
<a:theme xmlns:a="http://schemas.openxmlformats.org/drawingml/2006/main" name="Office-tema">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7083</TotalTime>
  <Words>883</Words>
  <Application>Microsoft Office PowerPoint</Application>
  <PresentationFormat>Widescreen</PresentationFormat>
  <Paragraphs>78</Paragraphs>
  <Slides>9</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Calibri</vt:lpstr>
      <vt:lpstr>Calibri Light</vt:lpstr>
      <vt:lpstr>Times New Roman</vt:lpstr>
      <vt:lpstr>Office-tema</vt:lpstr>
      <vt:lpstr>Forslag </vt:lpstr>
      <vt:lpstr>Forslag </vt:lpstr>
      <vt:lpstr>Forslag </vt:lpstr>
      <vt:lpstr>Forslag </vt:lpstr>
      <vt:lpstr>Forslag </vt:lpstr>
      <vt:lpstr>Forslag </vt:lpstr>
      <vt:lpstr>Forslag </vt:lpstr>
      <vt:lpstr>Forslag </vt:lpstr>
      <vt:lpstr>Forslag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Generalforsamling</dc:title>
  <dc:creator>Jonathan</dc:creator>
  <cp:lastModifiedBy>Jonathan Knudsen</cp:lastModifiedBy>
  <cp:revision>2</cp:revision>
  <dcterms:created xsi:type="dcterms:W3CDTF">2024-02-03T21:27:54Z</dcterms:created>
  <dcterms:modified xsi:type="dcterms:W3CDTF">2024-02-08T19:31:35Z</dcterms:modified>
</cp:coreProperties>
</file>