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27"/>
  </p:notesMasterIdLst>
  <p:handoutMasterIdLst>
    <p:handoutMasterId r:id="rId28"/>
  </p:handoutMasterIdLst>
  <p:sldIdLst>
    <p:sldId id="285" r:id="rId2"/>
    <p:sldId id="258" r:id="rId3"/>
    <p:sldId id="260" r:id="rId4"/>
    <p:sldId id="261" r:id="rId5"/>
    <p:sldId id="287" r:id="rId6"/>
    <p:sldId id="288" r:id="rId7"/>
    <p:sldId id="286" r:id="rId8"/>
    <p:sldId id="276" r:id="rId9"/>
    <p:sldId id="275" r:id="rId10"/>
    <p:sldId id="265" r:id="rId11"/>
    <p:sldId id="268" r:id="rId12"/>
    <p:sldId id="270" r:id="rId13"/>
    <p:sldId id="271" r:id="rId14"/>
    <p:sldId id="272" r:id="rId15"/>
    <p:sldId id="273" r:id="rId16"/>
    <p:sldId id="274" r:id="rId17"/>
    <p:sldId id="263" r:id="rId18"/>
    <p:sldId id="264" r:id="rId19"/>
    <p:sldId id="278" r:id="rId20"/>
    <p:sldId id="279" r:id="rId21"/>
    <p:sldId id="280" r:id="rId22"/>
    <p:sldId id="281" r:id="rId23"/>
    <p:sldId id="262" r:id="rId24"/>
    <p:sldId id="282" r:id="rId25"/>
    <p:sldId id="283" r:id="rId2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CE2A66-A4A6-4615-94AB-D4EF6A0FC04F}" v="207" dt="2024-02-20T20:24:22.8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81" d="100"/>
          <a:sy n="81" d="100"/>
        </p:scale>
        <p:origin x="72" y="315"/>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Knudsen" userId="4c5950db3b130d6b" providerId="LiveId" clId="{D2CE2A66-A4A6-4615-94AB-D4EF6A0FC04F}"/>
    <pc:docChg chg="undo redo custSel addSld delSld modSld sldOrd">
      <pc:chgData name="Jonathan Knudsen" userId="4c5950db3b130d6b" providerId="LiveId" clId="{D2CE2A66-A4A6-4615-94AB-D4EF6A0FC04F}" dt="2024-02-20T20:24:22.865" v="1223" actId="20577"/>
      <pc:docMkLst>
        <pc:docMk/>
      </pc:docMkLst>
      <pc:sldChg chg="modSp">
        <pc:chgData name="Jonathan Knudsen" userId="4c5950db3b130d6b" providerId="LiveId" clId="{D2CE2A66-A4A6-4615-94AB-D4EF6A0FC04F}" dt="2024-02-20T18:29:04.908" v="1106" actId="207"/>
        <pc:sldMkLst>
          <pc:docMk/>
          <pc:sldMk cId="1131742355" sldId="262"/>
        </pc:sldMkLst>
        <pc:graphicFrameChg chg="mod">
          <ac:chgData name="Jonathan Knudsen" userId="4c5950db3b130d6b" providerId="LiveId" clId="{D2CE2A66-A4A6-4615-94AB-D4EF6A0FC04F}" dt="2024-02-20T18:29:04.908" v="1106" actId="207"/>
          <ac:graphicFrameMkLst>
            <pc:docMk/>
            <pc:sldMk cId="1131742355" sldId="262"/>
            <ac:graphicFrameMk id="6" creationId="{335B9FAF-4AB5-1925-3FF1-91CE4771E590}"/>
          </ac:graphicFrameMkLst>
        </pc:graphicFrameChg>
      </pc:sldChg>
      <pc:sldChg chg="modSp mod">
        <pc:chgData name="Jonathan Knudsen" userId="4c5950db3b130d6b" providerId="LiveId" clId="{D2CE2A66-A4A6-4615-94AB-D4EF6A0FC04F}" dt="2024-02-08T19:24:10.937" v="2" actId="404"/>
        <pc:sldMkLst>
          <pc:docMk/>
          <pc:sldMk cId="1200104778" sldId="263"/>
        </pc:sldMkLst>
        <pc:spChg chg="mod">
          <ac:chgData name="Jonathan Knudsen" userId="4c5950db3b130d6b" providerId="LiveId" clId="{D2CE2A66-A4A6-4615-94AB-D4EF6A0FC04F}" dt="2024-02-08T19:24:10.937" v="2" actId="404"/>
          <ac:spMkLst>
            <pc:docMk/>
            <pc:sldMk cId="1200104778" sldId="263"/>
            <ac:spMk id="3" creationId="{686F7141-D1F4-A60F-A6BA-9DCB0BF82E6C}"/>
          </ac:spMkLst>
        </pc:spChg>
      </pc:sldChg>
      <pc:sldChg chg="ord">
        <pc:chgData name="Jonathan Knudsen" userId="4c5950db3b130d6b" providerId="LiveId" clId="{D2CE2A66-A4A6-4615-94AB-D4EF6A0FC04F}" dt="2024-02-08T19:26:42.217" v="4"/>
        <pc:sldMkLst>
          <pc:docMk/>
          <pc:sldMk cId="50182676" sldId="265"/>
        </pc:sldMkLst>
      </pc:sldChg>
      <pc:sldChg chg="ord">
        <pc:chgData name="Jonathan Knudsen" userId="4c5950db3b130d6b" providerId="LiveId" clId="{D2CE2A66-A4A6-4615-94AB-D4EF6A0FC04F}" dt="2024-02-08T19:26:42.217" v="4"/>
        <pc:sldMkLst>
          <pc:docMk/>
          <pc:sldMk cId="3886030477" sldId="268"/>
        </pc:sldMkLst>
      </pc:sldChg>
      <pc:sldChg chg="del ord">
        <pc:chgData name="Jonathan Knudsen" userId="4c5950db3b130d6b" providerId="LiveId" clId="{D2CE2A66-A4A6-4615-94AB-D4EF6A0FC04F}" dt="2024-02-08T19:28:36.439" v="5" actId="47"/>
        <pc:sldMkLst>
          <pc:docMk/>
          <pc:sldMk cId="1462571206" sldId="269"/>
        </pc:sldMkLst>
      </pc:sldChg>
      <pc:sldChg chg="ord">
        <pc:chgData name="Jonathan Knudsen" userId="4c5950db3b130d6b" providerId="LiveId" clId="{D2CE2A66-A4A6-4615-94AB-D4EF6A0FC04F}" dt="2024-02-08T19:26:42.217" v="4"/>
        <pc:sldMkLst>
          <pc:docMk/>
          <pc:sldMk cId="4101736066" sldId="270"/>
        </pc:sldMkLst>
      </pc:sldChg>
      <pc:sldChg chg="ord">
        <pc:chgData name="Jonathan Knudsen" userId="4c5950db3b130d6b" providerId="LiveId" clId="{D2CE2A66-A4A6-4615-94AB-D4EF6A0FC04F}" dt="2024-02-08T19:26:42.217" v="4"/>
        <pc:sldMkLst>
          <pc:docMk/>
          <pc:sldMk cId="2966750675" sldId="271"/>
        </pc:sldMkLst>
      </pc:sldChg>
      <pc:sldChg chg="ord">
        <pc:chgData name="Jonathan Knudsen" userId="4c5950db3b130d6b" providerId="LiveId" clId="{D2CE2A66-A4A6-4615-94AB-D4EF6A0FC04F}" dt="2024-02-08T19:26:42.217" v="4"/>
        <pc:sldMkLst>
          <pc:docMk/>
          <pc:sldMk cId="1120007196" sldId="272"/>
        </pc:sldMkLst>
      </pc:sldChg>
      <pc:sldChg chg="ord">
        <pc:chgData name="Jonathan Knudsen" userId="4c5950db3b130d6b" providerId="LiveId" clId="{D2CE2A66-A4A6-4615-94AB-D4EF6A0FC04F}" dt="2024-02-08T19:26:42.217" v="4"/>
        <pc:sldMkLst>
          <pc:docMk/>
          <pc:sldMk cId="4245208660" sldId="273"/>
        </pc:sldMkLst>
      </pc:sldChg>
      <pc:sldChg chg="ord">
        <pc:chgData name="Jonathan Knudsen" userId="4c5950db3b130d6b" providerId="LiveId" clId="{D2CE2A66-A4A6-4615-94AB-D4EF6A0FC04F}" dt="2024-02-08T19:26:42.217" v="4"/>
        <pc:sldMkLst>
          <pc:docMk/>
          <pc:sldMk cId="4009360169" sldId="274"/>
        </pc:sldMkLst>
      </pc:sldChg>
      <pc:sldChg chg="addSp delSp modSp mod setBg">
        <pc:chgData name="Jonathan Knudsen" userId="4c5950db3b130d6b" providerId="LiveId" clId="{D2CE2A66-A4A6-4615-94AB-D4EF6A0FC04F}" dt="2024-02-19T18:43:08.918" v="63" actId="1076"/>
        <pc:sldMkLst>
          <pc:docMk/>
          <pc:sldMk cId="2571228336" sldId="275"/>
        </pc:sldMkLst>
        <pc:spChg chg="mod">
          <ac:chgData name="Jonathan Knudsen" userId="4c5950db3b130d6b" providerId="LiveId" clId="{D2CE2A66-A4A6-4615-94AB-D4EF6A0FC04F}" dt="2024-02-19T18:41:20.777" v="48" actId="20577"/>
          <ac:spMkLst>
            <pc:docMk/>
            <pc:sldMk cId="2571228336" sldId="275"/>
            <ac:spMk id="2" creationId="{E6D7F54D-880D-6CF5-6B5A-027F5AC22BFC}"/>
          </ac:spMkLst>
        </pc:spChg>
        <pc:spChg chg="del">
          <ac:chgData name="Jonathan Knudsen" userId="4c5950db3b130d6b" providerId="LiveId" clId="{D2CE2A66-A4A6-4615-94AB-D4EF6A0FC04F}" dt="2024-02-19T18:24:07.451" v="6" actId="22"/>
          <ac:spMkLst>
            <pc:docMk/>
            <pc:sldMk cId="2571228336" sldId="275"/>
            <ac:spMk id="3" creationId="{572CA469-1EF9-63AC-A93E-79096CA63E84}"/>
          </ac:spMkLst>
        </pc:spChg>
        <pc:spChg chg="mod">
          <ac:chgData name="Jonathan Knudsen" userId="4c5950db3b130d6b" providerId="LiveId" clId="{D2CE2A66-A4A6-4615-94AB-D4EF6A0FC04F}" dt="2024-02-19T18:25:32.929" v="13" actId="26606"/>
          <ac:spMkLst>
            <pc:docMk/>
            <pc:sldMk cId="2571228336" sldId="275"/>
            <ac:spMk id="4" creationId="{710C9FE8-BE25-0EBF-C541-4A44B826D321}"/>
          </ac:spMkLst>
        </pc:spChg>
        <pc:spChg chg="add del mod">
          <ac:chgData name="Jonathan Knudsen" userId="4c5950db3b130d6b" providerId="LiveId" clId="{D2CE2A66-A4A6-4615-94AB-D4EF6A0FC04F}" dt="2024-02-19T18:24:46.345" v="10" actId="22"/>
          <ac:spMkLst>
            <pc:docMk/>
            <pc:sldMk cId="2571228336" sldId="275"/>
            <ac:spMk id="8" creationId="{B372B01D-334D-892D-633B-D54F28446EC0}"/>
          </ac:spMkLst>
        </pc:spChg>
        <pc:spChg chg="add del mod">
          <ac:chgData name="Jonathan Knudsen" userId="4c5950db3b130d6b" providerId="LiveId" clId="{D2CE2A66-A4A6-4615-94AB-D4EF6A0FC04F}" dt="2024-02-19T18:43:00.361" v="60" actId="22"/>
          <ac:spMkLst>
            <pc:docMk/>
            <pc:sldMk cId="2571228336" sldId="275"/>
            <ac:spMk id="12" creationId="{51E8A548-53ED-7CDA-6765-7C5E8C9EC915}"/>
          </ac:spMkLst>
        </pc:spChg>
        <pc:spChg chg="add del">
          <ac:chgData name="Jonathan Knudsen" userId="4c5950db3b130d6b" providerId="LiveId" clId="{D2CE2A66-A4A6-4615-94AB-D4EF6A0FC04F}" dt="2024-02-19T18:25:32.929" v="13" actId="26606"/>
          <ac:spMkLst>
            <pc:docMk/>
            <pc:sldMk cId="2571228336" sldId="275"/>
            <ac:spMk id="14" creationId="{23CA7CF0-2F4D-BB4C-3F4F-C8B24F3325D3}"/>
          </ac:spMkLst>
        </pc:spChg>
        <pc:spChg chg="add del">
          <ac:chgData name="Jonathan Knudsen" userId="4c5950db3b130d6b" providerId="LiveId" clId="{D2CE2A66-A4A6-4615-94AB-D4EF6A0FC04F}" dt="2024-02-19T18:25:32.929" v="13" actId="26606"/>
          <ac:spMkLst>
            <pc:docMk/>
            <pc:sldMk cId="2571228336" sldId="275"/>
            <ac:spMk id="17" creationId="{D1D34770-47A8-402C-AF23-2B653F2D88C1}"/>
          </ac:spMkLst>
        </pc:spChg>
        <pc:picChg chg="add del mod ord">
          <ac:chgData name="Jonathan Knudsen" userId="4c5950db3b130d6b" providerId="LiveId" clId="{D2CE2A66-A4A6-4615-94AB-D4EF6A0FC04F}" dt="2024-02-19T18:24:25.632" v="9" actId="478"/>
          <ac:picMkLst>
            <pc:docMk/>
            <pc:sldMk cId="2571228336" sldId="275"/>
            <ac:picMk id="6" creationId="{5413E43D-DF09-0455-3C03-EAF2FDA246C0}"/>
          </ac:picMkLst>
        </pc:picChg>
        <pc:picChg chg="add del mod ord">
          <ac:chgData name="Jonathan Knudsen" userId="4c5950db3b130d6b" providerId="LiveId" clId="{D2CE2A66-A4A6-4615-94AB-D4EF6A0FC04F}" dt="2024-02-19T18:32:17.845" v="14" actId="478"/>
          <ac:picMkLst>
            <pc:docMk/>
            <pc:sldMk cId="2571228336" sldId="275"/>
            <ac:picMk id="10" creationId="{C3D8D31C-7A60-6147-F3A7-7785372A6997}"/>
          </ac:picMkLst>
        </pc:picChg>
        <pc:picChg chg="add mod ord">
          <ac:chgData name="Jonathan Knudsen" userId="4c5950db3b130d6b" providerId="LiveId" clId="{D2CE2A66-A4A6-4615-94AB-D4EF6A0FC04F}" dt="2024-02-19T18:43:08.918" v="63" actId="1076"/>
          <ac:picMkLst>
            <pc:docMk/>
            <pc:sldMk cId="2571228336" sldId="275"/>
            <ac:picMk id="15" creationId="{694F4646-535E-FDEC-0825-BB2A81D317FD}"/>
          </ac:picMkLst>
        </pc:picChg>
      </pc:sldChg>
      <pc:sldChg chg="addSp delSp modSp mod ord modAnim">
        <pc:chgData name="Jonathan Knudsen" userId="4c5950db3b130d6b" providerId="LiveId" clId="{D2CE2A66-A4A6-4615-94AB-D4EF6A0FC04F}" dt="2024-02-19T18:41:14.959" v="26"/>
        <pc:sldMkLst>
          <pc:docMk/>
          <pc:sldMk cId="1284000934" sldId="276"/>
        </pc:sldMkLst>
        <pc:spChg chg="mod">
          <ac:chgData name="Jonathan Knudsen" userId="4c5950db3b130d6b" providerId="LiveId" clId="{D2CE2A66-A4A6-4615-94AB-D4EF6A0FC04F}" dt="2024-02-19T18:41:13.152" v="24"/>
          <ac:spMkLst>
            <pc:docMk/>
            <pc:sldMk cId="1284000934" sldId="276"/>
            <ac:spMk id="2" creationId="{4CEFD380-D244-F9B9-0402-16C975E168B4}"/>
          </ac:spMkLst>
        </pc:spChg>
        <pc:spChg chg="del mod">
          <ac:chgData name="Jonathan Knudsen" userId="4c5950db3b130d6b" providerId="LiveId" clId="{D2CE2A66-A4A6-4615-94AB-D4EF6A0FC04F}" dt="2024-02-19T18:34:13.624" v="18" actId="22"/>
          <ac:spMkLst>
            <pc:docMk/>
            <pc:sldMk cId="1284000934" sldId="276"/>
            <ac:spMk id="3" creationId="{BF949FC1-870C-5AAB-39EE-CCCE704D23D7}"/>
          </ac:spMkLst>
        </pc:spChg>
        <pc:picChg chg="add mod ord">
          <ac:chgData name="Jonathan Knudsen" userId="4c5950db3b130d6b" providerId="LiveId" clId="{D2CE2A66-A4A6-4615-94AB-D4EF6A0FC04F}" dt="2024-02-19T18:40:47.582" v="23"/>
          <ac:picMkLst>
            <pc:docMk/>
            <pc:sldMk cId="1284000934" sldId="276"/>
            <ac:picMk id="6" creationId="{6DAE1E4F-EEA0-DF14-EA8E-869D4631BF32}"/>
          </ac:picMkLst>
        </pc:picChg>
      </pc:sldChg>
      <pc:sldChg chg="del">
        <pc:chgData name="Jonathan Knudsen" userId="4c5950db3b130d6b" providerId="LiveId" clId="{D2CE2A66-A4A6-4615-94AB-D4EF6A0FC04F}" dt="2024-02-20T16:15:12.889" v="869" actId="47"/>
        <pc:sldMkLst>
          <pc:docMk/>
          <pc:sldMk cId="1642011864" sldId="277"/>
        </pc:sldMkLst>
      </pc:sldChg>
      <pc:sldChg chg="modSp mod modAnim">
        <pc:chgData name="Jonathan Knudsen" userId="4c5950db3b130d6b" providerId="LiveId" clId="{D2CE2A66-A4A6-4615-94AB-D4EF6A0FC04F}" dt="2024-02-20T20:06:49.461" v="1182" actId="20577"/>
        <pc:sldMkLst>
          <pc:docMk/>
          <pc:sldMk cId="1872325204" sldId="278"/>
        </pc:sldMkLst>
        <pc:spChg chg="mod">
          <ac:chgData name="Jonathan Knudsen" userId="4c5950db3b130d6b" providerId="LiveId" clId="{D2CE2A66-A4A6-4615-94AB-D4EF6A0FC04F}" dt="2024-02-08T19:22:29.810" v="0" actId="2711"/>
          <ac:spMkLst>
            <pc:docMk/>
            <pc:sldMk cId="1872325204" sldId="278"/>
            <ac:spMk id="2" creationId="{8BDA448A-0B96-7C0B-65DA-A2CFBACA0CC0}"/>
          </ac:spMkLst>
        </pc:spChg>
        <pc:spChg chg="mod">
          <ac:chgData name="Jonathan Knudsen" userId="4c5950db3b130d6b" providerId="LiveId" clId="{D2CE2A66-A4A6-4615-94AB-D4EF6A0FC04F}" dt="2024-02-20T20:06:49.461" v="1182" actId="20577"/>
          <ac:spMkLst>
            <pc:docMk/>
            <pc:sldMk cId="1872325204" sldId="278"/>
            <ac:spMk id="3" creationId="{475B8A4F-4360-173F-B14E-E537374CA317}"/>
          </ac:spMkLst>
        </pc:spChg>
      </pc:sldChg>
      <pc:sldChg chg="modSp mod modAnim">
        <pc:chgData name="Jonathan Knudsen" userId="4c5950db3b130d6b" providerId="LiveId" clId="{D2CE2A66-A4A6-4615-94AB-D4EF6A0FC04F}" dt="2024-02-20T20:24:22.865" v="1223" actId="20577"/>
        <pc:sldMkLst>
          <pc:docMk/>
          <pc:sldMk cId="3048975515" sldId="279"/>
        </pc:sldMkLst>
        <pc:spChg chg="mod">
          <ac:chgData name="Jonathan Knudsen" userId="4c5950db3b130d6b" providerId="LiveId" clId="{D2CE2A66-A4A6-4615-94AB-D4EF6A0FC04F}" dt="2024-02-08T19:22:35.832" v="1" actId="2711"/>
          <ac:spMkLst>
            <pc:docMk/>
            <pc:sldMk cId="3048975515" sldId="279"/>
            <ac:spMk id="2" creationId="{DF052EC5-3411-70B7-BC77-90A0A6DD0065}"/>
          </ac:spMkLst>
        </pc:spChg>
        <pc:spChg chg="mod">
          <ac:chgData name="Jonathan Knudsen" userId="4c5950db3b130d6b" providerId="LiveId" clId="{D2CE2A66-A4A6-4615-94AB-D4EF6A0FC04F}" dt="2024-02-20T20:24:22.865" v="1223" actId="20577"/>
          <ac:spMkLst>
            <pc:docMk/>
            <pc:sldMk cId="3048975515" sldId="279"/>
            <ac:spMk id="3" creationId="{49528D20-8E81-D10B-83EE-71486F68D9B5}"/>
          </ac:spMkLst>
        </pc:spChg>
      </pc:sldChg>
      <pc:sldChg chg="modSp mod">
        <pc:chgData name="Jonathan Knudsen" userId="4c5950db3b130d6b" providerId="LiveId" clId="{D2CE2A66-A4A6-4615-94AB-D4EF6A0FC04F}" dt="2024-02-19T18:49:03.581" v="493" actId="20577"/>
        <pc:sldMkLst>
          <pc:docMk/>
          <pc:sldMk cId="724803284" sldId="280"/>
        </pc:sldMkLst>
        <pc:spChg chg="mod">
          <ac:chgData name="Jonathan Knudsen" userId="4c5950db3b130d6b" providerId="LiveId" clId="{D2CE2A66-A4A6-4615-94AB-D4EF6A0FC04F}" dt="2024-02-19T18:49:03.581" v="493" actId="20577"/>
          <ac:spMkLst>
            <pc:docMk/>
            <pc:sldMk cId="724803284" sldId="280"/>
            <ac:spMk id="3" creationId="{49528D20-8E81-D10B-83EE-71486F68D9B5}"/>
          </ac:spMkLst>
        </pc:spChg>
      </pc:sldChg>
      <pc:sldChg chg="addSp delSp modSp add mod ord setBg modShow">
        <pc:chgData name="Jonathan Knudsen" userId="4c5950db3b130d6b" providerId="LiveId" clId="{D2CE2A66-A4A6-4615-94AB-D4EF6A0FC04F}" dt="2024-02-20T18:15:06.129" v="1048" actId="729"/>
        <pc:sldMkLst>
          <pc:docMk/>
          <pc:sldMk cId="98979271" sldId="286"/>
        </pc:sldMkLst>
        <pc:spChg chg="mod">
          <ac:chgData name="Jonathan Knudsen" userId="4c5950db3b130d6b" providerId="LiveId" clId="{D2CE2A66-A4A6-4615-94AB-D4EF6A0FC04F}" dt="2024-02-19T19:44:44.345" v="819" actId="26606"/>
          <ac:spMkLst>
            <pc:docMk/>
            <pc:sldMk cId="98979271" sldId="286"/>
            <ac:spMk id="2" creationId="{611516FC-681A-126A-6C29-99B14975A769}"/>
          </ac:spMkLst>
        </pc:spChg>
        <pc:spChg chg="del">
          <ac:chgData name="Jonathan Knudsen" userId="4c5950db3b130d6b" providerId="LiveId" clId="{D2CE2A66-A4A6-4615-94AB-D4EF6A0FC04F}" dt="2024-02-19T19:39:18.904" v="496"/>
          <ac:spMkLst>
            <pc:docMk/>
            <pc:sldMk cId="98979271" sldId="286"/>
            <ac:spMk id="3" creationId="{6F1E1807-ED76-1BA3-0BA8-5FE723088505}"/>
          </ac:spMkLst>
        </pc:spChg>
        <pc:spChg chg="mod">
          <ac:chgData name="Jonathan Knudsen" userId="4c5950db3b130d6b" providerId="LiveId" clId="{D2CE2A66-A4A6-4615-94AB-D4EF6A0FC04F}" dt="2024-02-19T19:44:44.345" v="819" actId="26606"/>
          <ac:spMkLst>
            <pc:docMk/>
            <pc:sldMk cId="98979271" sldId="286"/>
            <ac:spMk id="4" creationId="{CEA08460-017F-1C2C-0CBF-7AA847D5B981}"/>
          </ac:spMkLst>
        </pc:spChg>
        <pc:spChg chg="add mod">
          <ac:chgData name="Jonathan Knudsen" userId="4c5950db3b130d6b" providerId="LiveId" clId="{D2CE2A66-A4A6-4615-94AB-D4EF6A0FC04F}" dt="2024-02-19T19:45:11.415" v="860" actId="20577"/>
          <ac:spMkLst>
            <pc:docMk/>
            <pc:sldMk cId="98979271" sldId="286"/>
            <ac:spMk id="1030" creationId="{12AF4190-A2FA-F0CF-5FA4-B55720DA296F}"/>
          </ac:spMkLst>
        </pc:spChg>
        <pc:spChg chg="add del">
          <ac:chgData name="Jonathan Knudsen" userId="4c5950db3b130d6b" providerId="LiveId" clId="{D2CE2A66-A4A6-4615-94AB-D4EF6A0FC04F}" dt="2024-02-19T19:44:09.354" v="810" actId="26606"/>
          <ac:spMkLst>
            <pc:docMk/>
            <pc:sldMk cId="98979271" sldId="286"/>
            <ac:spMk id="1033" creationId="{04812C46-200A-4DEB-A05E-3ED6C68C2387}"/>
          </ac:spMkLst>
        </pc:spChg>
        <pc:spChg chg="add del">
          <ac:chgData name="Jonathan Knudsen" userId="4c5950db3b130d6b" providerId="LiveId" clId="{D2CE2A66-A4A6-4615-94AB-D4EF6A0FC04F}" dt="2024-02-19T19:44:09.354" v="810" actId="26606"/>
          <ac:spMkLst>
            <pc:docMk/>
            <pc:sldMk cId="98979271" sldId="286"/>
            <ac:spMk id="1035" creationId="{D1EA859B-E555-4109-94F3-6700E046E008}"/>
          </ac:spMkLst>
        </pc:spChg>
        <pc:spChg chg="add del">
          <ac:chgData name="Jonathan Knudsen" userId="4c5950db3b130d6b" providerId="LiveId" clId="{D2CE2A66-A4A6-4615-94AB-D4EF6A0FC04F}" dt="2024-02-19T19:44:44.345" v="819" actId="26606"/>
          <ac:spMkLst>
            <pc:docMk/>
            <pc:sldMk cId="98979271" sldId="286"/>
            <ac:spMk id="1040" creationId="{04812C46-200A-4DEB-A05E-3ED6C68C2387}"/>
          </ac:spMkLst>
        </pc:spChg>
        <pc:spChg chg="add del">
          <ac:chgData name="Jonathan Knudsen" userId="4c5950db3b130d6b" providerId="LiveId" clId="{D2CE2A66-A4A6-4615-94AB-D4EF6A0FC04F}" dt="2024-02-19T19:44:44.345" v="819" actId="26606"/>
          <ac:spMkLst>
            <pc:docMk/>
            <pc:sldMk cId="98979271" sldId="286"/>
            <ac:spMk id="1042" creationId="{D1EA859B-E555-4109-94F3-6700E046E008}"/>
          </ac:spMkLst>
        </pc:spChg>
        <pc:grpChg chg="add del">
          <ac:chgData name="Jonathan Knudsen" userId="4c5950db3b130d6b" providerId="LiveId" clId="{D2CE2A66-A4A6-4615-94AB-D4EF6A0FC04F}" dt="2024-02-19T19:44:44.339" v="818" actId="26606"/>
          <ac:grpSpMkLst>
            <pc:docMk/>
            <pc:sldMk cId="98979271" sldId="286"/>
            <ac:grpSpMk id="1047" creationId="{31C49F18-8757-4E87-5C2E-9D6D7B82BA3B}"/>
          </ac:grpSpMkLst>
        </pc:grpChg>
        <pc:grpChg chg="add">
          <ac:chgData name="Jonathan Knudsen" userId="4c5950db3b130d6b" providerId="LiveId" clId="{D2CE2A66-A4A6-4615-94AB-D4EF6A0FC04F}" dt="2024-02-19T19:44:44.345" v="819" actId="26606"/>
          <ac:grpSpMkLst>
            <pc:docMk/>
            <pc:sldMk cId="98979271" sldId="286"/>
            <ac:grpSpMk id="1051" creationId="{6258F736-B256-8039-9DC6-F4E49A5C5AD5}"/>
          </ac:grpSpMkLst>
        </pc:grpChg>
        <pc:picChg chg="add del">
          <ac:chgData name="Jonathan Knudsen" userId="4c5950db3b130d6b" providerId="LiveId" clId="{D2CE2A66-A4A6-4615-94AB-D4EF6A0FC04F}" dt="2024-02-19T19:44:02.878" v="807" actId="22"/>
          <ac:picMkLst>
            <pc:docMk/>
            <pc:sldMk cId="98979271" sldId="286"/>
            <ac:picMk id="6" creationId="{AE6384F7-B367-1899-8782-AEC2327A109E}"/>
          </ac:picMkLst>
        </pc:picChg>
        <pc:picChg chg="add mod ord">
          <ac:chgData name="Jonathan Knudsen" userId="4c5950db3b130d6b" providerId="LiveId" clId="{D2CE2A66-A4A6-4615-94AB-D4EF6A0FC04F}" dt="2024-02-19T19:44:48.440" v="820" actId="27614"/>
          <ac:picMkLst>
            <pc:docMk/>
            <pc:sldMk cId="98979271" sldId="286"/>
            <ac:picMk id="8" creationId="{76D5396A-BAB9-43A1-2643-815B2CADD4FC}"/>
          </ac:picMkLst>
        </pc:picChg>
        <pc:picChg chg="add del mod ord">
          <ac:chgData name="Jonathan Knudsen" userId="4c5950db3b130d6b" providerId="LiveId" clId="{D2CE2A66-A4A6-4615-94AB-D4EF6A0FC04F}" dt="2024-02-19T19:44:03.948" v="808" actId="478"/>
          <ac:picMkLst>
            <pc:docMk/>
            <pc:sldMk cId="98979271" sldId="286"/>
            <ac:picMk id="1026" creationId="{4D370FE5-92AE-7C1A-4C38-1CEE56FDE9BD}"/>
          </ac:picMkLst>
        </pc:picChg>
      </pc:sldChg>
      <pc:sldChg chg="addSp delSp modSp new mod setBg">
        <pc:chgData name="Jonathan Knudsen" userId="4c5950db3b130d6b" providerId="LiveId" clId="{D2CE2A66-A4A6-4615-94AB-D4EF6A0FC04F}" dt="2024-02-20T16:15:07.110" v="868" actId="478"/>
        <pc:sldMkLst>
          <pc:docMk/>
          <pc:sldMk cId="1698780671" sldId="287"/>
        </pc:sldMkLst>
        <pc:spChg chg="del mod ord">
          <ac:chgData name="Jonathan Knudsen" userId="4c5950db3b130d6b" providerId="LiveId" clId="{D2CE2A66-A4A6-4615-94AB-D4EF6A0FC04F}" dt="2024-02-20T16:14:56.260" v="864" actId="478"/>
          <ac:spMkLst>
            <pc:docMk/>
            <pc:sldMk cId="1698780671" sldId="287"/>
            <ac:spMk id="2" creationId="{40E85BEB-F03F-2F55-452A-E8DA5B0E72A9}"/>
          </ac:spMkLst>
        </pc:spChg>
        <pc:spChg chg="del mod">
          <ac:chgData name="Jonathan Knudsen" userId="4c5950db3b130d6b" providerId="LiveId" clId="{D2CE2A66-A4A6-4615-94AB-D4EF6A0FC04F}" dt="2024-02-19T19:41:27.958" v="741"/>
          <ac:spMkLst>
            <pc:docMk/>
            <pc:sldMk cId="1698780671" sldId="287"/>
            <ac:spMk id="3" creationId="{A9B6666D-CE00-ED24-39F8-B152DDE11401}"/>
          </ac:spMkLst>
        </pc:spChg>
        <pc:spChg chg="mod">
          <ac:chgData name="Jonathan Knudsen" userId="4c5950db3b130d6b" providerId="LiveId" clId="{D2CE2A66-A4A6-4615-94AB-D4EF6A0FC04F}" dt="2024-02-19T19:46:42.885" v="861" actId="26606"/>
          <ac:spMkLst>
            <pc:docMk/>
            <pc:sldMk cId="1698780671" sldId="287"/>
            <ac:spMk id="4" creationId="{E33CF939-86A3-93DF-DBA7-B5C18C4A6EE3}"/>
          </ac:spMkLst>
        </pc:spChg>
        <pc:spChg chg="add del mod">
          <ac:chgData name="Jonathan Knudsen" userId="4c5950db3b130d6b" providerId="LiveId" clId="{D2CE2A66-A4A6-4615-94AB-D4EF6A0FC04F}" dt="2024-02-20T16:15:07.110" v="868" actId="478"/>
          <ac:spMkLst>
            <pc:docMk/>
            <pc:sldMk cId="1698780671" sldId="287"/>
            <ac:spMk id="8" creationId="{AB4C3692-834F-BF52-5F9A-22AB12FEC72D}"/>
          </ac:spMkLst>
        </pc:spChg>
        <pc:spChg chg="add mod">
          <ac:chgData name="Jonathan Knudsen" userId="4c5950db3b130d6b" providerId="LiveId" clId="{D2CE2A66-A4A6-4615-94AB-D4EF6A0FC04F}" dt="2024-02-20T16:15:05.239" v="867" actId="1076"/>
          <ac:spMkLst>
            <pc:docMk/>
            <pc:sldMk cId="1698780671" sldId="287"/>
            <ac:spMk id="9" creationId="{8DE9D7E4-3711-A706-4334-9463E4EF63B2}"/>
          </ac:spMkLst>
        </pc:spChg>
        <pc:spChg chg="add del mod">
          <ac:chgData name="Jonathan Knudsen" userId="4c5950db3b130d6b" providerId="LiveId" clId="{D2CE2A66-A4A6-4615-94AB-D4EF6A0FC04F}" dt="2024-02-20T16:14:59.565" v="865" actId="478"/>
          <ac:spMkLst>
            <pc:docMk/>
            <pc:sldMk cId="1698780671" sldId="287"/>
            <ac:spMk id="10" creationId="{4C6A9BC8-6B3F-4D1F-D8AB-A45EEC7C0163}"/>
          </ac:spMkLst>
        </pc:spChg>
        <pc:spChg chg="add del">
          <ac:chgData name="Jonathan Knudsen" userId="4c5950db3b130d6b" providerId="LiveId" clId="{D2CE2A66-A4A6-4615-94AB-D4EF6A0FC04F}" dt="2024-02-19T19:46:42.885" v="861" actId="26606"/>
          <ac:spMkLst>
            <pc:docMk/>
            <pc:sldMk cId="1698780671" sldId="287"/>
            <ac:spMk id="13" creationId="{04812C46-200A-4DEB-A05E-3ED6C68C2387}"/>
          </ac:spMkLst>
        </pc:spChg>
        <pc:spChg chg="add del">
          <ac:chgData name="Jonathan Knudsen" userId="4c5950db3b130d6b" providerId="LiveId" clId="{D2CE2A66-A4A6-4615-94AB-D4EF6A0FC04F}" dt="2024-02-19T19:46:42.885" v="861" actId="26606"/>
          <ac:spMkLst>
            <pc:docMk/>
            <pc:sldMk cId="1698780671" sldId="287"/>
            <ac:spMk id="15" creationId="{D1EA859B-E555-4109-94F3-6700E046E008}"/>
          </ac:spMkLst>
        </pc:spChg>
        <pc:spChg chg="add">
          <ac:chgData name="Jonathan Knudsen" userId="4c5950db3b130d6b" providerId="LiveId" clId="{D2CE2A66-A4A6-4615-94AB-D4EF6A0FC04F}" dt="2024-02-19T19:46:42.885" v="861" actId="26606"/>
          <ac:spMkLst>
            <pc:docMk/>
            <pc:sldMk cId="1698780671" sldId="287"/>
            <ac:spMk id="20" creationId="{3BA513B0-82FF-4F41-8178-885375D1CFB5}"/>
          </ac:spMkLst>
        </pc:spChg>
        <pc:grpChg chg="add">
          <ac:chgData name="Jonathan Knudsen" userId="4c5950db3b130d6b" providerId="LiveId" clId="{D2CE2A66-A4A6-4615-94AB-D4EF6A0FC04F}" dt="2024-02-19T19:46:42.885" v="861" actId="26606"/>
          <ac:grpSpMkLst>
            <pc:docMk/>
            <pc:sldMk cId="1698780671" sldId="287"/>
            <ac:grpSpMk id="22" creationId="{93DB8501-F9F2-4ACD-B56A-9019CD5006D6}"/>
          </ac:grpSpMkLst>
        </pc:grpChg>
        <pc:picChg chg="add mod">
          <ac:chgData name="Jonathan Knudsen" userId="4c5950db3b130d6b" providerId="LiveId" clId="{D2CE2A66-A4A6-4615-94AB-D4EF6A0FC04F}" dt="2024-02-19T19:46:42.885" v="861" actId="26606"/>
          <ac:picMkLst>
            <pc:docMk/>
            <pc:sldMk cId="1698780671" sldId="287"/>
            <ac:picMk id="6" creationId="{57400F79-169C-EF9E-C837-2890B39B37B9}"/>
          </ac:picMkLst>
        </pc:picChg>
      </pc:sldChg>
      <pc:sldChg chg="addSp delSp modSp new mod setBg">
        <pc:chgData name="Jonathan Knudsen" userId="4c5950db3b130d6b" providerId="LiveId" clId="{D2CE2A66-A4A6-4615-94AB-D4EF6A0FC04F}" dt="2024-02-20T16:23:24.260" v="1047" actId="790"/>
        <pc:sldMkLst>
          <pc:docMk/>
          <pc:sldMk cId="1988349737" sldId="288"/>
        </pc:sldMkLst>
        <pc:spChg chg="mod">
          <ac:chgData name="Jonathan Knudsen" userId="4c5950db3b130d6b" providerId="LiveId" clId="{D2CE2A66-A4A6-4615-94AB-D4EF6A0FC04F}" dt="2024-02-20T16:22:35.644" v="933" actId="26606"/>
          <ac:spMkLst>
            <pc:docMk/>
            <pc:sldMk cId="1988349737" sldId="288"/>
            <ac:spMk id="2" creationId="{68ADE73D-AAA8-25BB-4B23-B0F7958564ED}"/>
          </ac:spMkLst>
        </pc:spChg>
        <pc:spChg chg="del mod">
          <ac:chgData name="Jonathan Knudsen" userId="4c5950db3b130d6b" providerId="LiveId" clId="{D2CE2A66-A4A6-4615-94AB-D4EF6A0FC04F}" dt="2024-02-20T16:20:34.654" v="872" actId="22"/>
          <ac:spMkLst>
            <pc:docMk/>
            <pc:sldMk cId="1988349737" sldId="288"/>
            <ac:spMk id="3" creationId="{5BB0BA1B-F1B6-A6B2-7719-A3B8158DAB9B}"/>
          </ac:spMkLst>
        </pc:spChg>
        <pc:spChg chg="mod">
          <ac:chgData name="Jonathan Knudsen" userId="4c5950db3b130d6b" providerId="LiveId" clId="{D2CE2A66-A4A6-4615-94AB-D4EF6A0FC04F}" dt="2024-02-20T16:22:35.644" v="933" actId="26606"/>
          <ac:spMkLst>
            <pc:docMk/>
            <pc:sldMk cId="1988349737" sldId="288"/>
            <ac:spMk id="4" creationId="{DE910F06-04E5-5D7E-8093-A1CCD0E4CB05}"/>
          </ac:spMkLst>
        </pc:spChg>
        <pc:spChg chg="add mod">
          <ac:chgData name="Jonathan Knudsen" userId="4c5950db3b130d6b" providerId="LiveId" clId="{D2CE2A66-A4A6-4615-94AB-D4EF6A0FC04F}" dt="2024-02-20T16:23:24.260" v="1047" actId="790"/>
          <ac:spMkLst>
            <pc:docMk/>
            <pc:sldMk cId="1988349737" sldId="288"/>
            <ac:spMk id="10" creationId="{67C7FC9E-E69F-7FC4-FE89-B2B434F399CD}"/>
          </ac:spMkLst>
        </pc:spChg>
        <pc:spChg chg="add del">
          <ac:chgData name="Jonathan Knudsen" userId="4c5950db3b130d6b" providerId="LiveId" clId="{D2CE2A66-A4A6-4615-94AB-D4EF6A0FC04F}" dt="2024-02-20T16:22:35.644" v="933" actId="26606"/>
          <ac:spMkLst>
            <pc:docMk/>
            <pc:sldMk cId="1988349737" sldId="288"/>
            <ac:spMk id="13" creationId="{80DF40B2-80F7-4E71-B46C-284163F3654A}"/>
          </ac:spMkLst>
        </pc:spChg>
        <pc:spChg chg="add del">
          <ac:chgData name="Jonathan Knudsen" userId="4c5950db3b130d6b" providerId="LiveId" clId="{D2CE2A66-A4A6-4615-94AB-D4EF6A0FC04F}" dt="2024-02-20T16:22:35.644" v="933" actId="26606"/>
          <ac:spMkLst>
            <pc:docMk/>
            <pc:sldMk cId="1988349737" sldId="288"/>
            <ac:spMk id="18" creationId="{D1D34770-47A8-402C-AF23-2B653F2D88C1}"/>
          </ac:spMkLst>
        </pc:spChg>
        <pc:picChg chg="add mod ord">
          <ac:chgData name="Jonathan Knudsen" userId="4c5950db3b130d6b" providerId="LiveId" clId="{D2CE2A66-A4A6-4615-94AB-D4EF6A0FC04F}" dt="2024-02-20T16:22:36.677" v="934" actId="27614"/>
          <ac:picMkLst>
            <pc:docMk/>
            <pc:sldMk cId="1988349737" sldId="288"/>
            <ac:picMk id="6" creationId="{346BB7E4-50F4-77D5-F664-9372F76D6EA9}"/>
          </ac:picMkLst>
        </pc:picChg>
      </pc:sldChg>
      <pc:sldChg chg="addSp delSp new del mod">
        <pc:chgData name="Jonathan Knudsen" userId="4c5950db3b130d6b" providerId="LiveId" clId="{D2CE2A66-A4A6-4615-94AB-D4EF6A0FC04F}" dt="2024-02-19T19:44:34.013" v="816" actId="680"/>
        <pc:sldMkLst>
          <pc:docMk/>
          <pc:sldMk cId="3361602429" sldId="288"/>
        </pc:sldMkLst>
        <pc:picChg chg="add del">
          <ac:chgData name="Jonathan Knudsen" userId="4c5950db3b130d6b" providerId="LiveId" clId="{D2CE2A66-A4A6-4615-94AB-D4EF6A0FC04F}" dt="2024-02-19T19:44:27.045" v="813" actId="22"/>
          <ac:picMkLst>
            <pc:docMk/>
            <pc:sldMk cId="3361602429" sldId="288"/>
            <ac:picMk id="4" creationId="{7D247C33-B4F3-A9A8-0EDF-F8D64171435D}"/>
          </ac:picMkLst>
        </pc:picChg>
      </pc:sldChg>
      <pc:sldChg chg="new del">
        <pc:chgData name="Jonathan Knudsen" userId="4c5950db3b130d6b" providerId="LiveId" clId="{D2CE2A66-A4A6-4615-94AB-D4EF6A0FC04F}" dt="2024-02-19T19:44:32.494" v="815" actId="680"/>
        <pc:sldMkLst>
          <pc:docMk/>
          <pc:sldMk cId="246127432" sldId="289"/>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20905-3954-474B-A606-562BCA026DC1}" type="doc">
      <dgm:prSet loTypeId="urn:microsoft.com/office/officeart/2005/8/layout/vList2" loCatId="list" qsTypeId="urn:microsoft.com/office/officeart/2005/8/quickstyle/simple1" qsCatId="simple" csTypeId="urn:microsoft.com/office/officeart/2005/8/colors/colorful1" csCatId="colorful" phldr="1"/>
      <dgm:spPr/>
      <dgm:t>
        <a:bodyPr rtlCol="0"/>
        <a:lstStyle/>
        <a:p>
          <a:pPr rtl="0"/>
          <a:endParaRPr lang="en-US"/>
        </a:p>
      </dgm:t>
    </dgm:pt>
    <dgm:pt modelId="{DC13AB6D-DEA2-4CBB-AC69-1EF1A6AD1512}">
      <dgm:prSet/>
      <dgm:spPr/>
      <dgm:t>
        <a:bodyPr rtlCol="0"/>
        <a:lstStyle/>
        <a:p>
          <a:pPr rtl="0">
            <a:defRPr cap="all"/>
          </a:pPr>
          <a:r>
            <a:rPr lang="da" dirty="0"/>
            <a:t>Kær Vestermark</a:t>
          </a:r>
        </a:p>
      </dgm:t>
    </dgm:pt>
    <dgm:pt modelId="{2C752582-D9FF-4E04-A92F-827DB4BB5C48}" type="parTrans" cxnId="{4B888393-351D-4489-90C9-5A68061AB236}">
      <dgm:prSet/>
      <dgm:spPr/>
      <dgm:t>
        <a:bodyPr rtlCol="0"/>
        <a:lstStyle/>
        <a:p>
          <a:pPr rtl="0"/>
          <a:endParaRPr lang="en-US"/>
        </a:p>
      </dgm:t>
    </dgm:pt>
    <dgm:pt modelId="{9C64CC83-643C-4E12-8F97-BC19DC031190}" type="sibTrans" cxnId="{4B888393-351D-4489-90C9-5A68061AB236}">
      <dgm:prSet phldrT="01" phldr="0"/>
      <dgm:spPr/>
      <dgm:t>
        <a:bodyPr rtlCol="0"/>
        <a:lstStyle/>
        <a:p>
          <a:pPr rtl="0"/>
          <a:endParaRPr lang="da" dirty="0"/>
        </a:p>
      </dgm:t>
    </dgm:pt>
    <dgm:pt modelId="{53742231-981F-480A-940F-203EC2F7423F}">
      <dgm:prSet/>
      <dgm:spPr/>
      <dgm:t>
        <a:bodyPr rtlCol="0"/>
        <a:lstStyle/>
        <a:p>
          <a:pPr rtl="0">
            <a:defRPr cap="all"/>
          </a:pPr>
          <a:r>
            <a:rPr lang="da" dirty="0"/>
            <a:t>O</a:t>
          </a:r>
          <a:r>
            <a:rPr lang="da-DK" dirty="0"/>
            <a:t>r</a:t>
          </a:r>
          <a:r>
            <a:rPr lang="da" dirty="0"/>
            <a:t>dinær generalsforsamling</a:t>
          </a:r>
        </a:p>
      </dgm:t>
    </dgm:pt>
    <dgm:pt modelId="{2FC75195-FBA1-43DE-85DD-40B4B3A2F1F3}" type="parTrans" cxnId="{F226B1C2-5D99-403A-8240-EAD6BD4D8534}">
      <dgm:prSet/>
      <dgm:spPr/>
      <dgm:t>
        <a:bodyPr rtlCol="0"/>
        <a:lstStyle/>
        <a:p>
          <a:pPr rtl="0"/>
          <a:endParaRPr lang="en-US"/>
        </a:p>
      </dgm:t>
    </dgm:pt>
    <dgm:pt modelId="{EF449C32-A7AE-4099-9E9B-9E2F736A89CE}" type="sibTrans" cxnId="{F226B1C2-5D99-403A-8240-EAD6BD4D8534}">
      <dgm:prSet phldrT="02" phldr="0"/>
      <dgm:spPr/>
      <dgm:t>
        <a:bodyPr rtlCol="0"/>
        <a:lstStyle/>
        <a:p>
          <a:pPr rtl="0"/>
          <a:endParaRPr lang="da"/>
        </a:p>
      </dgm:t>
    </dgm:pt>
    <dgm:pt modelId="{9EF41CC5-EF3B-4A6D-8229-3F1333EADFB3}">
      <dgm:prSet/>
      <dgm:spPr/>
      <dgm:t>
        <a:bodyPr rtlCol="0"/>
        <a:lstStyle/>
        <a:p>
          <a:pPr rtl="0">
            <a:defRPr cap="all"/>
          </a:pPr>
          <a:r>
            <a:rPr lang="da" dirty="0"/>
            <a:t>Workshop</a:t>
          </a:r>
        </a:p>
      </dgm:t>
    </dgm:pt>
    <dgm:pt modelId="{DAEF1C7D-B0C5-46FA-BED3-8A54E918D3E0}" type="parTrans" cxnId="{E476EEBC-7C9F-4E07-BD58-1044B9769B64}">
      <dgm:prSet/>
      <dgm:spPr/>
      <dgm:t>
        <a:bodyPr rtlCol="0"/>
        <a:lstStyle/>
        <a:p>
          <a:pPr rtl="0"/>
          <a:endParaRPr lang="en-US"/>
        </a:p>
      </dgm:t>
    </dgm:pt>
    <dgm:pt modelId="{98E6DD7C-B953-4119-9F64-9914E467ECBF}" type="sibTrans" cxnId="{E476EEBC-7C9F-4E07-BD58-1044B9769B64}">
      <dgm:prSet phldrT="03" phldr="0"/>
      <dgm:spPr/>
      <dgm:t>
        <a:bodyPr rtlCol="0"/>
        <a:lstStyle/>
        <a:p>
          <a:pPr rtl="0"/>
          <a:endParaRPr lang="da"/>
        </a:p>
      </dgm:t>
    </dgm:pt>
    <dgm:pt modelId="{116CB831-3C74-41C8-A0AC-447351F45A1C}" type="pres">
      <dgm:prSet presAssocID="{8AA20905-3954-474B-A606-562BCA026DC1}" presName="linear" presStyleCnt="0">
        <dgm:presLayoutVars>
          <dgm:animLvl val="lvl"/>
          <dgm:resizeHandles val="exact"/>
        </dgm:presLayoutVars>
      </dgm:prSet>
      <dgm:spPr/>
    </dgm:pt>
    <dgm:pt modelId="{0E6883E4-7767-4743-B3AF-4586B8B4CD07}" type="pres">
      <dgm:prSet presAssocID="{DC13AB6D-DEA2-4CBB-AC69-1EF1A6AD1512}" presName="parentText" presStyleLbl="node1" presStyleIdx="0" presStyleCnt="3" custScaleY="80054">
        <dgm:presLayoutVars>
          <dgm:chMax val="0"/>
          <dgm:bulletEnabled val="1"/>
        </dgm:presLayoutVars>
      </dgm:prSet>
      <dgm:spPr/>
    </dgm:pt>
    <dgm:pt modelId="{14536D24-48CB-444E-8120-F40C8E51AAC2}" type="pres">
      <dgm:prSet presAssocID="{9C64CC83-643C-4E12-8F97-BC19DC031190}" presName="spacer" presStyleCnt="0"/>
      <dgm:spPr/>
    </dgm:pt>
    <dgm:pt modelId="{86C4940C-988D-4259-80BE-76CD44848C76}" type="pres">
      <dgm:prSet presAssocID="{53742231-981F-480A-940F-203EC2F7423F}" presName="parentText" presStyleLbl="node1" presStyleIdx="1" presStyleCnt="3" custScaleY="80054">
        <dgm:presLayoutVars>
          <dgm:chMax val="0"/>
          <dgm:bulletEnabled val="1"/>
        </dgm:presLayoutVars>
      </dgm:prSet>
      <dgm:spPr/>
    </dgm:pt>
    <dgm:pt modelId="{B70DFD1F-1A5C-41E5-8DDC-C75C60F4C976}" type="pres">
      <dgm:prSet presAssocID="{EF449C32-A7AE-4099-9E9B-9E2F736A89CE}" presName="spacer" presStyleCnt="0"/>
      <dgm:spPr/>
    </dgm:pt>
    <dgm:pt modelId="{21E46D30-6100-4D2B-9694-E5BFE80A8260}" type="pres">
      <dgm:prSet presAssocID="{9EF41CC5-EF3B-4A6D-8229-3F1333EADFB3}" presName="parentText" presStyleLbl="node1" presStyleIdx="2" presStyleCnt="3" custScaleY="80054" custLinFactY="35800" custLinFactNeighborY="100000">
        <dgm:presLayoutVars>
          <dgm:chMax val="0"/>
          <dgm:bulletEnabled val="1"/>
        </dgm:presLayoutVars>
      </dgm:prSet>
      <dgm:spPr/>
    </dgm:pt>
  </dgm:ptLst>
  <dgm:cxnLst>
    <dgm:cxn modelId="{0CD7A72F-6268-458E-A039-30D964C69227}" type="presOf" srcId="{8AA20905-3954-474B-A606-562BCA026DC1}" destId="{116CB831-3C74-41C8-A0AC-447351F45A1C}" srcOrd="0" destOrd="0" presId="urn:microsoft.com/office/officeart/2005/8/layout/vList2"/>
    <dgm:cxn modelId="{17FF434A-183D-44E4-B907-0499E4492227}" type="presOf" srcId="{53742231-981F-480A-940F-203EC2F7423F}" destId="{86C4940C-988D-4259-80BE-76CD44848C76}" srcOrd="0" destOrd="0" presId="urn:microsoft.com/office/officeart/2005/8/layout/vList2"/>
    <dgm:cxn modelId="{4B888393-351D-4489-90C9-5A68061AB236}" srcId="{8AA20905-3954-474B-A606-562BCA026DC1}" destId="{DC13AB6D-DEA2-4CBB-AC69-1EF1A6AD1512}" srcOrd="0" destOrd="0" parTransId="{2C752582-D9FF-4E04-A92F-827DB4BB5C48}" sibTransId="{9C64CC83-643C-4E12-8F97-BC19DC031190}"/>
    <dgm:cxn modelId="{9C3EC7A0-AF2C-40FC-A382-A6D3357F386B}" type="presOf" srcId="{DC13AB6D-DEA2-4CBB-AC69-1EF1A6AD1512}" destId="{0E6883E4-7767-4743-B3AF-4586B8B4CD07}" srcOrd="0" destOrd="0" presId="urn:microsoft.com/office/officeart/2005/8/layout/vList2"/>
    <dgm:cxn modelId="{E476EEBC-7C9F-4E07-BD58-1044B9769B64}" srcId="{8AA20905-3954-474B-A606-562BCA026DC1}" destId="{9EF41CC5-EF3B-4A6D-8229-3F1333EADFB3}" srcOrd="2" destOrd="0" parTransId="{DAEF1C7D-B0C5-46FA-BED3-8A54E918D3E0}" sibTransId="{98E6DD7C-B953-4119-9F64-9914E467ECBF}"/>
    <dgm:cxn modelId="{F226B1C2-5D99-403A-8240-EAD6BD4D8534}" srcId="{8AA20905-3954-474B-A606-562BCA026DC1}" destId="{53742231-981F-480A-940F-203EC2F7423F}" srcOrd="1" destOrd="0" parTransId="{2FC75195-FBA1-43DE-85DD-40B4B3A2F1F3}" sibTransId="{EF449C32-A7AE-4099-9E9B-9E2F736A89CE}"/>
    <dgm:cxn modelId="{2EAB7CC5-8BD2-4041-9D57-83812EFF6D56}" type="presOf" srcId="{9EF41CC5-EF3B-4A6D-8229-3F1333EADFB3}" destId="{21E46D30-6100-4D2B-9694-E5BFE80A8260}" srcOrd="0" destOrd="0" presId="urn:microsoft.com/office/officeart/2005/8/layout/vList2"/>
    <dgm:cxn modelId="{1F6DF141-A451-4379-A1A5-3741D74245FC}" type="presParOf" srcId="{116CB831-3C74-41C8-A0AC-447351F45A1C}" destId="{0E6883E4-7767-4743-B3AF-4586B8B4CD07}" srcOrd="0" destOrd="0" presId="urn:microsoft.com/office/officeart/2005/8/layout/vList2"/>
    <dgm:cxn modelId="{ABA727F3-1679-4111-AED3-83946F44A0C8}" type="presParOf" srcId="{116CB831-3C74-41C8-A0AC-447351F45A1C}" destId="{14536D24-48CB-444E-8120-F40C8E51AAC2}" srcOrd="1" destOrd="0" presId="urn:microsoft.com/office/officeart/2005/8/layout/vList2"/>
    <dgm:cxn modelId="{0CC4E48C-AC6D-4921-B445-7773640E3868}" type="presParOf" srcId="{116CB831-3C74-41C8-A0AC-447351F45A1C}" destId="{86C4940C-988D-4259-80BE-76CD44848C76}" srcOrd="2" destOrd="0" presId="urn:microsoft.com/office/officeart/2005/8/layout/vList2"/>
    <dgm:cxn modelId="{A25394C6-D523-448A-B534-652B58CB05C3}" type="presParOf" srcId="{116CB831-3C74-41C8-A0AC-447351F45A1C}" destId="{B70DFD1F-1A5C-41E5-8DDC-C75C60F4C976}" srcOrd="3" destOrd="0" presId="urn:microsoft.com/office/officeart/2005/8/layout/vList2"/>
    <dgm:cxn modelId="{79E598C6-47A0-47F9-8BAC-26D0E4BD9C3C}" type="presParOf" srcId="{116CB831-3C74-41C8-A0AC-447351F45A1C}" destId="{21E46D30-6100-4D2B-9694-E5BFE80A826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8DD7DF-4A65-45D9-BDC4-7245073EECA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45ABCFD-928C-485D-8E1A-79125850790E}">
      <dgm:prSet/>
      <dgm:spPr/>
      <dgm:t>
        <a:bodyPr/>
        <a:lstStyle/>
        <a:p>
          <a:pPr>
            <a:lnSpc>
              <a:spcPct val="100000"/>
            </a:lnSpc>
          </a:pPr>
          <a:r>
            <a:rPr lang="da-DK" dirty="0"/>
            <a:t>April: 	Forårsrengøring </a:t>
          </a:r>
          <a:endParaRPr lang="en-US" dirty="0"/>
        </a:p>
      </dgm:t>
    </dgm:pt>
    <dgm:pt modelId="{A499D6CF-A049-4D9C-85AB-1A1D728894BC}" type="parTrans" cxnId="{634CC311-4B8A-43C5-A3D2-73CA9D8FA428}">
      <dgm:prSet/>
      <dgm:spPr/>
      <dgm:t>
        <a:bodyPr/>
        <a:lstStyle/>
        <a:p>
          <a:endParaRPr lang="en-US"/>
        </a:p>
      </dgm:t>
    </dgm:pt>
    <dgm:pt modelId="{F8FA6F41-C9A0-4466-9485-FAA50031BEED}" type="sibTrans" cxnId="{634CC311-4B8A-43C5-A3D2-73CA9D8FA428}">
      <dgm:prSet/>
      <dgm:spPr/>
      <dgm:t>
        <a:bodyPr/>
        <a:lstStyle/>
        <a:p>
          <a:endParaRPr lang="en-US"/>
        </a:p>
      </dgm:t>
    </dgm:pt>
    <dgm:pt modelId="{CC1D7FBD-85E9-4C01-82AB-D8098170753B}">
      <dgm:prSet/>
      <dgm:spPr/>
      <dgm:t>
        <a:bodyPr/>
        <a:lstStyle/>
        <a:p>
          <a:pPr>
            <a:lnSpc>
              <a:spcPct val="100000"/>
            </a:lnSpc>
          </a:pPr>
          <a:r>
            <a:rPr lang="da-DK" dirty="0"/>
            <a:t>Maj: 	Kajaktur</a:t>
          </a:r>
          <a:endParaRPr lang="en-US" dirty="0"/>
        </a:p>
      </dgm:t>
    </dgm:pt>
    <dgm:pt modelId="{B85F0BC4-862E-47BB-B1BB-889CF35658F8}" type="parTrans" cxnId="{6B46E076-7F2B-4069-B628-9B3E2DF6AC70}">
      <dgm:prSet/>
      <dgm:spPr/>
      <dgm:t>
        <a:bodyPr/>
        <a:lstStyle/>
        <a:p>
          <a:endParaRPr lang="en-US"/>
        </a:p>
      </dgm:t>
    </dgm:pt>
    <dgm:pt modelId="{6F3F050B-4F39-4322-A9BC-F9A623D3BDD3}" type="sibTrans" cxnId="{6B46E076-7F2B-4069-B628-9B3E2DF6AC70}">
      <dgm:prSet/>
      <dgm:spPr/>
      <dgm:t>
        <a:bodyPr/>
        <a:lstStyle/>
        <a:p>
          <a:endParaRPr lang="en-US"/>
        </a:p>
      </dgm:t>
    </dgm:pt>
    <dgm:pt modelId="{3F4E25C4-1E59-4097-9D0C-9EDE8D8A3DA7}">
      <dgm:prSet/>
      <dgm:spPr/>
      <dgm:t>
        <a:bodyPr/>
        <a:lstStyle/>
        <a:p>
          <a:pPr>
            <a:lnSpc>
              <a:spcPct val="100000"/>
            </a:lnSpc>
          </a:pPr>
          <a:r>
            <a:rPr lang="en-US" dirty="0"/>
            <a:t>Marts: 	</a:t>
          </a:r>
          <a:r>
            <a:rPr lang="da-DK" noProof="0" dirty="0"/>
            <a:t>Brandstationen</a:t>
          </a:r>
        </a:p>
      </dgm:t>
    </dgm:pt>
    <dgm:pt modelId="{E9768660-5D58-4ED5-A22F-BB1CA210CFED}" type="parTrans" cxnId="{C47C0519-A73D-40FE-B610-5DB82F5E9962}">
      <dgm:prSet/>
      <dgm:spPr/>
      <dgm:t>
        <a:bodyPr/>
        <a:lstStyle/>
        <a:p>
          <a:endParaRPr lang="da-DK"/>
        </a:p>
      </dgm:t>
    </dgm:pt>
    <dgm:pt modelId="{8ADD2A00-BC55-4D78-8DF4-2583BA5785B0}" type="sibTrans" cxnId="{C47C0519-A73D-40FE-B610-5DB82F5E9962}">
      <dgm:prSet/>
      <dgm:spPr/>
      <dgm:t>
        <a:bodyPr/>
        <a:lstStyle/>
        <a:p>
          <a:endParaRPr lang="da-DK"/>
        </a:p>
      </dgm:t>
    </dgm:pt>
    <dgm:pt modelId="{3E7242AA-2F7C-4259-A034-8423AD4E7217}" type="pres">
      <dgm:prSet presAssocID="{FF8DD7DF-4A65-45D9-BDC4-7245073EECA5}" presName="root" presStyleCnt="0">
        <dgm:presLayoutVars>
          <dgm:dir/>
          <dgm:resizeHandles val="exact"/>
        </dgm:presLayoutVars>
      </dgm:prSet>
      <dgm:spPr/>
    </dgm:pt>
    <dgm:pt modelId="{D963AB38-A248-4A1B-BD96-C442FC3DEDAC}" type="pres">
      <dgm:prSet presAssocID="{3F4E25C4-1E59-4097-9D0C-9EDE8D8A3DA7}" presName="compNode" presStyleCnt="0"/>
      <dgm:spPr/>
    </dgm:pt>
    <dgm:pt modelId="{5353F5FA-2897-474C-9F6E-C3B4EA70BF1B}" type="pres">
      <dgm:prSet presAssocID="{3F4E25C4-1E59-4097-9D0C-9EDE8D8A3DA7}" presName="bgRect" presStyleLbl="bgShp" presStyleIdx="0" presStyleCnt="3"/>
      <dgm:spPr/>
    </dgm:pt>
    <dgm:pt modelId="{462CD872-08FE-4C7A-A607-D21E3CE65121}" type="pres">
      <dgm:prSet presAssocID="{3F4E25C4-1E59-4097-9D0C-9EDE8D8A3DA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irene med massiv udfyldning"/>
        </a:ext>
      </dgm:extLst>
    </dgm:pt>
    <dgm:pt modelId="{78519C1D-DCDC-4746-A99B-3439F8358BFE}" type="pres">
      <dgm:prSet presAssocID="{3F4E25C4-1E59-4097-9D0C-9EDE8D8A3DA7}" presName="spaceRect" presStyleCnt="0"/>
      <dgm:spPr/>
    </dgm:pt>
    <dgm:pt modelId="{299A2CF7-02FC-4538-A657-FB07E09D373A}" type="pres">
      <dgm:prSet presAssocID="{3F4E25C4-1E59-4097-9D0C-9EDE8D8A3DA7}" presName="parTx" presStyleLbl="revTx" presStyleIdx="0" presStyleCnt="3">
        <dgm:presLayoutVars>
          <dgm:chMax val="0"/>
          <dgm:chPref val="0"/>
        </dgm:presLayoutVars>
      </dgm:prSet>
      <dgm:spPr/>
    </dgm:pt>
    <dgm:pt modelId="{64AFF8FA-5981-48C2-9D5F-5D5195FA42C3}" type="pres">
      <dgm:prSet presAssocID="{8ADD2A00-BC55-4D78-8DF4-2583BA5785B0}" presName="sibTrans" presStyleCnt="0"/>
      <dgm:spPr/>
    </dgm:pt>
    <dgm:pt modelId="{7A0FA866-8076-4D48-B39E-C85CDFC3A615}" type="pres">
      <dgm:prSet presAssocID="{B45ABCFD-928C-485D-8E1A-79125850790E}" presName="compNode" presStyleCnt="0"/>
      <dgm:spPr/>
    </dgm:pt>
    <dgm:pt modelId="{0FEB6F80-A638-401F-BB1B-C90E5E9699EC}" type="pres">
      <dgm:prSet presAssocID="{B45ABCFD-928C-485D-8E1A-79125850790E}" presName="bgRect" presStyleLbl="bgShp" presStyleIdx="1" presStyleCnt="3"/>
      <dgm:spPr/>
    </dgm:pt>
    <dgm:pt modelId="{86DF4036-CED2-4399-AE11-B5144CE4BA4B}" type="pres">
      <dgm:prSet presAssocID="{B45ABCFD-928C-485D-8E1A-79125850790E}"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ffald med massiv udfyldning"/>
        </a:ext>
      </dgm:extLst>
    </dgm:pt>
    <dgm:pt modelId="{23A0358E-B1FE-4E3D-8B1C-F97ABF49344C}" type="pres">
      <dgm:prSet presAssocID="{B45ABCFD-928C-485D-8E1A-79125850790E}" presName="spaceRect" presStyleCnt="0"/>
      <dgm:spPr/>
    </dgm:pt>
    <dgm:pt modelId="{BF7C4C4E-0EA5-44B3-AC50-AC4C1B8E1AB8}" type="pres">
      <dgm:prSet presAssocID="{B45ABCFD-928C-485D-8E1A-79125850790E}" presName="parTx" presStyleLbl="revTx" presStyleIdx="1" presStyleCnt="3">
        <dgm:presLayoutVars>
          <dgm:chMax val="0"/>
          <dgm:chPref val="0"/>
        </dgm:presLayoutVars>
      </dgm:prSet>
      <dgm:spPr/>
    </dgm:pt>
    <dgm:pt modelId="{617FD1B5-EB2C-4FF3-B6EB-D2D18FD65C4D}" type="pres">
      <dgm:prSet presAssocID="{F8FA6F41-C9A0-4466-9485-FAA50031BEED}" presName="sibTrans" presStyleCnt="0"/>
      <dgm:spPr/>
    </dgm:pt>
    <dgm:pt modelId="{A4AC3063-F8BB-4B71-94A7-5143B03757AF}" type="pres">
      <dgm:prSet presAssocID="{CC1D7FBD-85E9-4C01-82AB-D8098170753B}" presName="compNode" presStyleCnt="0"/>
      <dgm:spPr/>
    </dgm:pt>
    <dgm:pt modelId="{BB6FF7EC-E015-42E1-B3C5-4631ADC95FE5}" type="pres">
      <dgm:prSet presAssocID="{CC1D7FBD-85E9-4C01-82AB-D8098170753B}" presName="bgRect" presStyleLbl="bgShp" presStyleIdx="2" presStyleCnt="3"/>
      <dgm:spPr/>
    </dgm:pt>
    <dgm:pt modelId="{F5CEF0EA-F02C-49CF-BC02-CEB695DFBEC5}" type="pres">
      <dgm:prSet presAssocID="{CC1D7FBD-85E9-4C01-82AB-D8098170753B}"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Kajak med massiv udfyldning"/>
        </a:ext>
      </dgm:extLst>
    </dgm:pt>
    <dgm:pt modelId="{32CCF6E7-BD92-4A15-B17C-15039C6972AA}" type="pres">
      <dgm:prSet presAssocID="{CC1D7FBD-85E9-4C01-82AB-D8098170753B}" presName="spaceRect" presStyleCnt="0"/>
      <dgm:spPr/>
    </dgm:pt>
    <dgm:pt modelId="{CE3077DA-C465-4999-9203-48DA7B1A584E}" type="pres">
      <dgm:prSet presAssocID="{CC1D7FBD-85E9-4C01-82AB-D8098170753B}" presName="parTx" presStyleLbl="revTx" presStyleIdx="2" presStyleCnt="3">
        <dgm:presLayoutVars>
          <dgm:chMax val="0"/>
          <dgm:chPref val="0"/>
        </dgm:presLayoutVars>
      </dgm:prSet>
      <dgm:spPr/>
    </dgm:pt>
  </dgm:ptLst>
  <dgm:cxnLst>
    <dgm:cxn modelId="{97E1C504-50EB-45BA-9E52-43F229CB40C9}" type="presOf" srcId="{B45ABCFD-928C-485D-8E1A-79125850790E}" destId="{BF7C4C4E-0EA5-44B3-AC50-AC4C1B8E1AB8}" srcOrd="0" destOrd="0" presId="urn:microsoft.com/office/officeart/2018/2/layout/IconVerticalSolidList"/>
    <dgm:cxn modelId="{634CC311-4B8A-43C5-A3D2-73CA9D8FA428}" srcId="{FF8DD7DF-4A65-45D9-BDC4-7245073EECA5}" destId="{B45ABCFD-928C-485D-8E1A-79125850790E}" srcOrd="1" destOrd="0" parTransId="{A499D6CF-A049-4D9C-85AB-1A1D728894BC}" sibTransId="{F8FA6F41-C9A0-4466-9485-FAA50031BEED}"/>
    <dgm:cxn modelId="{12C20217-E928-4EC3-8193-AE711912B2B4}" type="presOf" srcId="{CC1D7FBD-85E9-4C01-82AB-D8098170753B}" destId="{CE3077DA-C465-4999-9203-48DA7B1A584E}" srcOrd="0" destOrd="0" presId="urn:microsoft.com/office/officeart/2018/2/layout/IconVerticalSolidList"/>
    <dgm:cxn modelId="{C47C0519-A73D-40FE-B610-5DB82F5E9962}" srcId="{FF8DD7DF-4A65-45D9-BDC4-7245073EECA5}" destId="{3F4E25C4-1E59-4097-9D0C-9EDE8D8A3DA7}" srcOrd="0" destOrd="0" parTransId="{E9768660-5D58-4ED5-A22F-BB1CA210CFED}" sibTransId="{8ADD2A00-BC55-4D78-8DF4-2583BA5785B0}"/>
    <dgm:cxn modelId="{0D579545-C2F1-4721-A95F-3B52C6B04140}" type="presOf" srcId="{3F4E25C4-1E59-4097-9D0C-9EDE8D8A3DA7}" destId="{299A2CF7-02FC-4538-A657-FB07E09D373A}" srcOrd="0" destOrd="0" presId="urn:microsoft.com/office/officeart/2018/2/layout/IconVerticalSolidList"/>
    <dgm:cxn modelId="{6B46E076-7F2B-4069-B628-9B3E2DF6AC70}" srcId="{FF8DD7DF-4A65-45D9-BDC4-7245073EECA5}" destId="{CC1D7FBD-85E9-4C01-82AB-D8098170753B}" srcOrd="2" destOrd="0" parTransId="{B85F0BC4-862E-47BB-B1BB-889CF35658F8}" sibTransId="{6F3F050B-4F39-4322-A9BC-F9A623D3BDD3}"/>
    <dgm:cxn modelId="{CE0687D0-8B8B-4D1B-9EF0-3E150C8CD603}" type="presOf" srcId="{FF8DD7DF-4A65-45D9-BDC4-7245073EECA5}" destId="{3E7242AA-2F7C-4259-A034-8423AD4E7217}" srcOrd="0" destOrd="0" presId="urn:microsoft.com/office/officeart/2018/2/layout/IconVerticalSolidList"/>
    <dgm:cxn modelId="{CC400F43-CEEE-4699-B1EC-D5CE56AA550B}" type="presParOf" srcId="{3E7242AA-2F7C-4259-A034-8423AD4E7217}" destId="{D963AB38-A248-4A1B-BD96-C442FC3DEDAC}" srcOrd="0" destOrd="0" presId="urn:microsoft.com/office/officeart/2018/2/layout/IconVerticalSolidList"/>
    <dgm:cxn modelId="{D6379B57-FD92-4676-88B1-4B407B69C0A0}" type="presParOf" srcId="{D963AB38-A248-4A1B-BD96-C442FC3DEDAC}" destId="{5353F5FA-2897-474C-9F6E-C3B4EA70BF1B}" srcOrd="0" destOrd="0" presId="urn:microsoft.com/office/officeart/2018/2/layout/IconVerticalSolidList"/>
    <dgm:cxn modelId="{4538D5F0-BC12-4497-8EE6-BB6C0BE32FE7}" type="presParOf" srcId="{D963AB38-A248-4A1B-BD96-C442FC3DEDAC}" destId="{462CD872-08FE-4C7A-A607-D21E3CE65121}" srcOrd="1" destOrd="0" presId="urn:microsoft.com/office/officeart/2018/2/layout/IconVerticalSolidList"/>
    <dgm:cxn modelId="{91805666-B24B-4C38-84DF-3C365E65745E}" type="presParOf" srcId="{D963AB38-A248-4A1B-BD96-C442FC3DEDAC}" destId="{78519C1D-DCDC-4746-A99B-3439F8358BFE}" srcOrd="2" destOrd="0" presId="urn:microsoft.com/office/officeart/2018/2/layout/IconVerticalSolidList"/>
    <dgm:cxn modelId="{94EE81FA-8689-45F1-9978-EBE3FA5B1187}" type="presParOf" srcId="{D963AB38-A248-4A1B-BD96-C442FC3DEDAC}" destId="{299A2CF7-02FC-4538-A657-FB07E09D373A}" srcOrd="3" destOrd="0" presId="urn:microsoft.com/office/officeart/2018/2/layout/IconVerticalSolidList"/>
    <dgm:cxn modelId="{5FDE6433-9713-4F68-8DCD-A10881B34B89}" type="presParOf" srcId="{3E7242AA-2F7C-4259-A034-8423AD4E7217}" destId="{64AFF8FA-5981-48C2-9D5F-5D5195FA42C3}" srcOrd="1" destOrd="0" presId="urn:microsoft.com/office/officeart/2018/2/layout/IconVerticalSolidList"/>
    <dgm:cxn modelId="{1F9BED72-EF1C-45B8-BC88-59EA69AF60DE}" type="presParOf" srcId="{3E7242AA-2F7C-4259-A034-8423AD4E7217}" destId="{7A0FA866-8076-4D48-B39E-C85CDFC3A615}" srcOrd="2" destOrd="0" presId="urn:microsoft.com/office/officeart/2018/2/layout/IconVerticalSolidList"/>
    <dgm:cxn modelId="{A02799A6-9F8C-4C66-ADFD-B6FDCC94BE54}" type="presParOf" srcId="{7A0FA866-8076-4D48-B39E-C85CDFC3A615}" destId="{0FEB6F80-A638-401F-BB1B-C90E5E9699EC}" srcOrd="0" destOrd="0" presId="urn:microsoft.com/office/officeart/2018/2/layout/IconVerticalSolidList"/>
    <dgm:cxn modelId="{ECE7BF08-3121-4F56-8076-B8EF42B6DB09}" type="presParOf" srcId="{7A0FA866-8076-4D48-B39E-C85CDFC3A615}" destId="{86DF4036-CED2-4399-AE11-B5144CE4BA4B}" srcOrd="1" destOrd="0" presId="urn:microsoft.com/office/officeart/2018/2/layout/IconVerticalSolidList"/>
    <dgm:cxn modelId="{8422DAA4-C66B-416A-985A-5FBC9C6962E9}" type="presParOf" srcId="{7A0FA866-8076-4D48-B39E-C85CDFC3A615}" destId="{23A0358E-B1FE-4E3D-8B1C-F97ABF49344C}" srcOrd="2" destOrd="0" presId="urn:microsoft.com/office/officeart/2018/2/layout/IconVerticalSolidList"/>
    <dgm:cxn modelId="{B4560B3C-5C21-4387-9F36-81FDB023214A}" type="presParOf" srcId="{7A0FA866-8076-4D48-B39E-C85CDFC3A615}" destId="{BF7C4C4E-0EA5-44B3-AC50-AC4C1B8E1AB8}" srcOrd="3" destOrd="0" presId="urn:microsoft.com/office/officeart/2018/2/layout/IconVerticalSolidList"/>
    <dgm:cxn modelId="{A88762A5-7247-4F0C-BDDD-4556D03EA021}" type="presParOf" srcId="{3E7242AA-2F7C-4259-A034-8423AD4E7217}" destId="{617FD1B5-EB2C-4FF3-B6EB-D2D18FD65C4D}" srcOrd="3" destOrd="0" presId="urn:microsoft.com/office/officeart/2018/2/layout/IconVerticalSolidList"/>
    <dgm:cxn modelId="{4C28DD62-B483-41DA-86F0-D427DE2D92B5}" type="presParOf" srcId="{3E7242AA-2F7C-4259-A034-8423AD4E7217}" destId="{A4AC3063-F8BB-4B71-94A7-5143B03757AF}" srcOrd="4" destOrd="0" presId="urn:microsoft.com/office/officeart/2018/2/layout/IconVerticalSolidList"/>
    <dgm:cxn modelId="{8D90DE32-E66D-4767-AC69-B07C0E592F7D}" type="presParOf" srcId="{A4AC3063-F8BB-4B71-94A7-5143B03757AF}" destId="{BB6FF7EC-E015-42E1-B3C5-4631ADC95FE5}" srcOrd="0" destOrd="0" presId="urn:microsoft.com/office/officeart/2018/2/layout/IconVerticalSolidList"/>
    <dgm:cxn modelId="{FF5B820C-1865-49B4-8E9E-7366D3AB2C8C}" type="presParOf" srcId="{A4AC3063-F8BB-4B71-94A7-5143B03757AF}" destId="{F5CEF0EA-F02C-49CF-BC02-CEB695DFBEC5}" srcOrd="1" destOrd="0" presId="urn:microsoft.com/office/officeart/2018/2/layout/IconVerticalSolidList"/>
    <dgm:cxn modelId="{2E1639BF-430F-4E30-A698-243516138EF1}" type="presParOf" srcId="{A4AC3063-F8BB-4B71-94A7-5143B03757AF}" destId="{32CCF6E7-BD92-4A15-B17C-15039C6972AA}" srcOrd="2" destOrd="0" presId="urn:microsoft.com/office/officeart/2018/2/layout/IconVerticalSolidList"/>
    <dgm:cxn modelId="{A68C1C2D-C659-4472-A746-C5DBF4F09BD1}" type="presParOf" srcId="{A4AC3063-F8BB-4B71-94A7-5143B03757AF}" destId="{CE3077DA-C465-4999-9203-48DA7B1A584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FC53C6-7521-477F-B810-9D397BA7251F}"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da-DK"/>
        </a:p>
      </dgm:t>
    </dgm:pt>
    <dgm:pt modelId="{9B99ADCC-F8C0-4A45-B842-4466F02EB5DD}">
      <dgm:prSet phldrT="[Tekst]" custT="1"/>
      <dgm:spPr/>
      <dgm:t>
        <a:bodyPr/>
        <a:lstStyle/>
        <a:p>
          <a:r>
            <a:rPr lang="da-DK" sz="4000" dirty="0"/>
            <a:t>Brainstorm</a:t>
          </a:r>
          <a:endParaRPr lang="da-DK" sz="2000" dirty="0"/>
        </a:p>
      </dgm:t>
    </dgm:pt>
    <dgm:pt modelId="{2B7FF84F-7B36-43E8-8086-3AE293FCE518}" type="parTrans" cxnId="{F9CB9D39-8099-44C1-AEAC-B9CFD451CB58}">
      <dgm:prSet/>
      <dgm:spPr/>
      <dgm:t>
        <a:bodyPr/>
        <a:lstStyle/>
        <a:p>
          <a:endParaRPr lang="da-DK"/>
        </a:p>
      </dgm:t>
    </dgm:pt>
    <dgm:pt modelId="{DC2434A5-493F-4410-A739-2B8B7A49D0D9}" type="sibTrans" cxnId="{F9CB9D39-8099-44C1-AEAC-B9CFD451CB58}">
      <dgm:prSet/>
      <dgm:spPr/>
      <dgm:t>
        <a:bodyPr/>
        <a:lstStyle/>
        <a:p>
          <a:endParaRPr lang="da-DK"/>
        </a:p>
      </dgm:t>
    </dgm:pt>
    <dgm:pt modelId="{DB57619B-4214-4E4B-BC43-127ECDC86E86}">
      <dgm:prSet phldrT="[Tekst]" custT="1"/>
      <dgm:spPr/>
      <dgm:t>
        <a:bodyPr/>
        <a:lstStyle/>
        <a:p>
          <a:r>
            <a:rPr lang="da-DK" sz="2800" dirty="0"/>
            <a:t>Ved</a:t>
          </a:r>
          <a:r>
            <a:rPr lang="da-DK" sz="3200" dirty="0"/>
            <a:t> </a:t>
          </a:r>
          <a:r>
            <a:rPr lang="da-DK" sz="2800" dirty="0"/>
            <a:t>bordene</a:t>
          </a:r>
          <a:endParaRPr lang="da-DK" sz="3200" dirty="0"/>
        </a:p>
      </dgm:t>
    </dgm:pt>
    <dgm:pt modelId="{6E16E008-2E8E-47D6-8F62-C6880CB89AB4}" type="parTrans" cxnId="{08117CB6-5E6D-4D8A-BB6C-BC6A83FB797D}">
      <dgm:prSet/>
      <dgm:spPr/>
      <dgm:t>
        <a:bodyPr/>
        <a:lstStyle/>
        <a:p>
          <a:endParaRPr lang="da-DK"/>
        </a:p>
      </dgm:t>
    </dgm:pt>
    <dgm:pt modelId="{507E2997-539B-426F-9A4D-D506487BA3DC}" type="sibTrans" cxnId="{08117CB6-5E6D-4D8A-BB6C-BC6A83FB797D}">
      <dgm:prSet/>
      <dgm:spPr/>
      <dgm:t>
        <a:bodyPr/>
        <a:lstStyle/>
        <a:p>
          <a:endParaRPr lang="da-DK"/>
        </a:p>
      </dgm:t>
    </dgm:pt>
    <dgm:pt modelId="{290AC66D-2B3C-452F-8803-FB4A708E6D40}">
      <dgm:prSet phldrT="[Tekst]" custT="1"/>
      <dgm:spPr/>
      <dgm:t>
        <a:bodyPr/>
        <a:lstStyle/>
        <a:p>
          <a:r>
            <a:rPr lang="da-DK" sz="2400" dirty="0"/>
            <a:t>Udviklingsplan</a:t>
          </a:r>
        </a:p>
      </dgm:t>
    </dgm:pt>
    <dgm:pt modelId="{A0522BAF-58B5-4C04-88BB-A39A6E797ADA}" type="parTrans" cxnId="{0C252164-61C4-41D6-8303-01A3C5F332B4}">
      <dgm:prSet/>
      <dgm:spPr/>
      <dgm:t>
        <a:bodyPr/>
        <a:lstStyle/>
        <a:p>
          <a:endParaRPr lang="da-DK"/>
        </a:p>
      </dgm:t>
    </dgm:pt>
    <dgm:pt modelId="{668330D5-90F7-437D-80C8-3C3EF394F892}" type="sibTrans" cxnId="{0C252164-61C4-41D6-8303-01A3C5F332B4}">
      <dgm:prSet/>
      <dgm:spPr/>
      <dgm:t>
        <a:bodyPr/>
        <a:lstStyle/>
        <a:p>
          <a:endParaRPr lang="da-DK"/>
        </a:p>
      </dgm:t>
    </dgm:pt>
    <dgm:pt modelId="{89F2BB98-A5D5-4D48-B4CC-36FE1DA8D0DF}">
      <dgm:prSet phldrT="[Tekst]" custT="1"/>
      <dgm:spPr/>
      <dgm:t>
        <a:bodyPr/>
        <a:lstStyle/>
        <a:p>
          <a:r>
            <a:rPr lang="da-DK" sz="2800" dirty="0"/>
            <a:t>Fælles opsamling</a:t>
          </a:r>
        </a:p>
      </dgm:t>
    </dgm:pt>
    <dgm:pt modelId="{C05D32E3-984C-46AC-B9FD-4612C8DE0649}" type="parTrans" cxnId="{C5442562-70C2-4E6C-9041-D8736B98C372}">
      <dgm:prSet/>
      <dgm:spPr/>
      <dgm:t>
        <a:bodyPr/>
        <a:lstStyle/>
        <a:p>
          <a:endParaRPr lang="da-DK"/>
        </a:p>
      </dgm:t>
    </dgm:pt>
    <dgm:pt modelId="{DF3147CA-E146-478C-97BB-E08F9006C2E7}" type="sibTrans" cxnId="{C5442562-70C2-4E6C-9041-D8736B98C372}">
      <dgm:prSet/>
      <dgm:spPr/>
      <dgm:t>
        <a:bodyPr/>
        <a:lstStyle/>
        <a:p>
          <a:endParaRPr lang="da-DK"/>
        </a:p>
      </dgm:t>
    </dgm:pt>
    <dgm:pt modelId="{69DE9766-313E-4028-9A2B-8872339C6932}" type="pres">
      <dgm:prSet presAssocID="{28FC53C6-7521-477F-B810-9D397BA7251F}" presName="Name0" presStyleCnt="0">
        <dgm:presLayoutVars>
          <dgm:dir/>
          <dgm:animOne val="branch"/>
          <dgm:animLvl val="lvl"/>
        </dgm:presLayoutVars>
      </dgm:prSet>
      <dgm:spPr/>
    </dgm:pt>
    <dgm:pt modelId="{5DCEBE1D-CF5D-43F7-A6E7-E3495BBA4B41}" type="pres">
      <dgm:prSet presAssocID="{9B99ADCC-F8C0-4A45-B842-4466F02EB5DD}" presName="chaos" presStyleCnt="0"/>
      <dgm:spPr/>
    </dgm:pt>
    <dgm:pt modelId="{82A88B9B-D840-47A1-AC50-EFE2458E820B}" type="pres">
      <dgm:prSet presAssocID="{9B99ADCC-F8C0-4A45-B842-4466F02EB5DD}" presName="parTx1" presStyleLbl="revTx" presStyleIdx="0" presStyleCnt="3"/>
      <dgm:spPr/>
    </dgm:pt>
    <dgm:pt modelId="{DDFC7AAB-E9B9-4ED9-8D3D-6B14B81EC007}" type="pres">
      <dgm:prSet presAssocID="{9B99ADCC-F8C0-4A45-B842-4466F02EB5DD}" presName="desTx1" presStyleLbl="revTx" presStyleIdx="1" presStyleCnt="3">
        <dgm:presLayoutVars>
          <dgm:bulletEnabled val="1"/>
        </dgm:presLayoutVars>
      </dgm:prSet>
      <dgm:spPr/>
    </dgm:pt>
    <dgm:pt modelId="{DD5AA829-80F5-43B6-95FC-CBBD502450E5}" type="pres">
      <dgm:prSet presAssocID="{9B99ADCC-F8C0-4A45-B842-4466F02EB5DD}" presName="c1" presStyleLbl="node1" presStyleIdx="0" presStyleCnt="19"/>
      <dgm:spPr/>
    </dgm:pt>
    <dgm:pt modelId="{BBC4253A-300F-4967-98B8-2851B410DF7F}" type="pres">
      <dgm:prSet presAssocID="{9B99ADCC-F8C0-4A45-B842-4466F02EB5DD}" presName="c2" presStyleLbl="node1" presStyleIdx="1" presStyleCnt="19"/>
      <dgm:spPr/>
    </dgm:pt>
    <dgm:pt modelId="{41949629-1D23-4049-9FF9-D964FF2BAAAD}" type="pres">
      <dgm:prSet presAssocID="{9B99ADCC-F8C0-4A45-B842-4466F02EB5DD}" presName="c3" presStyleLbl="node1" presStyleIdx="2" presStyleCnt="19"/>
      <dgm:spPr/>
    </dgm:pt>
    <dgm:pt modelId="{8D338538-0115-4025-B49F-1EB35E700D4B}" type="pres">
      <dgm:prSet presAssocID="{9B99ADCC-F8C0-4A45-B842-4466F02EB5DD}" presName="c4" presStyleLbl="node1" presStyleIdx="3" presStyleCnt="19"/>
      <dgm:spPr/>
    </dgm:pt>
    <dgm:pt modelId="{2A5287D3-5ECB-460B-9804-BBCBDEFC2DA7}" type="pres">
      <dgm:prSet presAssocID="{9B99ADCC-F8C0-4A45-B842-4466F02EB5DD}" presName="c5" presStyleLbl="node1" presStyleIdx="4" presStyleCnt="19"/>
      <dgm:spPr/>
    </dgm:pt>
    <dgm:pt modelId="{ADCD4ED9-4515-4E1E-AEDE-DB0C3434E6D7}" type="pres">
      <dgm:prSet presAssocID="{9B99ADCC-F8C0-4A45-B842-4466F02EB5DD}" presName="c6" presStyleLbl="node1" presStyleIdx="5" presStyleCnt="19"/>
      <dgm:spPr/>
    </dgm:pt>
    <dgm:pt modelId="{47ABEBF8-AAAC-4DCA-84F4-D24EF94FCFE7}" type="pres">
      <dgm:prSet presAssocID="{9B99ADCC-F8C0-4A45-B842-4466F02EB5DD}" presName="c7" presStyleLbl="node1" presStyleIdx="6" presStyleCnt="19"/>
      <dgm:spPr/>
    </dgm:pt>
    <dgm:pt modelId="{F160DCCA-2E3E-4E37-830D-2DF4C0E3FEE8}" type="pres">
      <dgm:prSet presAssocID="{9B99ADCC-F8C0-4A45-B842-4466F02EB5DD}" presName="c8" presStyleLbl="node1" presStyleIdx="7" presStyleCnt="19"/>
      <dgm:spPr/>
    </dgm:pt>
    <dgm:pt modelId="{94598DBF-132B-48DB-B402-9F977ACE38A6}" type="pres">
      <dgm:prSet presAssocID="{9B99ADCC-F8C0-4A45-B842-4466F02EB5DD}" presName="c9" presStyleLbl="node1" presStyleIdx="8" presStyleCnt="19"/>
      <dgm:spPr/>
    </dgm:pt>
    <dgm:pt modelId="{08EE6E4D-1E7C-465A-8D1D-21ACE8425202}" type="pres">
      <dgm:prSet presAssocID="{9B99ADCC-F8C0-4A45-B842-4466F02EB5DD}" presName="c10" presStyleLbl="node1" presStyleIdx="9" presStyleCnt="19"/>
      <dgm:spPr/>
    </dgm:pt>
    <dgm:pt modelId="{82684BAF-6433-486B-937E-AD1D1DF8393C}" type="pres">
      <dgm:prSet presAssocID="{9B99ADCC-F8C0-4A45-B842-4466F02EB5DD}" presName="c11" presStyleLbl="node1" presStyleIdx="10" presStyleCnt="19"/>
      <dgm:spPr/>
    </dgm:pt>
    <dgm:pt modelId="{3C7676AF-7D33-40E5-8552-C5034ACAC9A8}" type="pres">
      <dgm:prSet presAssocID="{9B99ADCC-F8C0-4A45-B842-4466F02EB5DD}" presName="c12" presStyleLbl="node1" presStyleIdx="11" presStyleCnt="19"/>
      <dgm:spPr/>
    </dgm:pt>
    <dgm:pt modelId="{38FD7E0A-EF66-4AB4-8385-F807BD015AD7}" type="pres">
      <dgm:prSet presAssocID="{9B99ADCC-F8C0-4A45-B842-4466F02EB5DD}" presName="c13" presStyleLbl="node1" presStyleIdx="12" presStyleCnt="19"/>
      <dgm:spPr/>
    </dgm:pt>
    <dgm:pt modelId="{2C51B72F-228E-4928-A586-BD4E01E650AE}" type="pres">
      <dgm:prSet presAssocID="{9B99ADCC-F8C0-4A45-B842-4466F02EB5DD}" presName="c14" presStyleLbl="node1" presStyleIdx="13" presStyleCnt="19"/>
      <dgm:spPr/>
    </dgm:pt>
    <dgm:pt modelId="{953228A5-C640-40B0-9B4A-EC557880001B}" type="pres">
      <dgm:prSet presAssocID="{9B99ADCC-F8C0-4A45-B842-4466F02EB5DD}" presName="c15" presStyleLbl="node1" presStyleIdx="14" presStyleCnt="19"/>
      <dgm:spPr/>
    </dgm:pt>
    <dgm:pt modelId="{9428F40D-CFF2-4CA0-BE1A-36A3C4EBFE3D}" type="pres">
      <dgm:prSet presAssocID="{9B99ADCC-F8C0-4A45-B842-4466F02EB5DD}" presName="c16" presStyleLbl="node1" presStyleIdx="15" presStyleCnt="19"/>
      <dgm:spPr/>
    </dgm:pt>
    <dgm:pt modelId="{48B8F56A-9C51-46C4-800E-76EB9D1E3680}" type="pres">
      <dgm:prSet presAssocID="{9B99ADCC-F8C0-4A45-B842-4466F02EB5DD}" presName="c17" presStyleLbl="node1" presStyleIdx="16" presStyleCnt="19"/>
      <dgm:spPr/>
    </dgm:pt>
    <dgm:pt modelId="{15C0BED4-4BAE-40D7-8E0D-B4D02D66D092}" type="pres">
      <dgm:prSet presAssocID="{9B99ADCC-F8C0-4A45-B842-4466F02EB5DD}" presName="c18" presStyleLbl="node1" presStyleIdx="17" presStyleCnt="19"/>
      <dgm:spPr/>
    </dgm:pt>
    <dgm:pt modelId="{BC48925B-9E91-483B-B496-312252B3F38C}" type="pres">
      <dgm:prSet presAssocID="{DC2434A5-493F-4410-A739-2B8B7A49D0D9}" presName="chevronComposite1" presStyleCnt="0"/>
      <dgm:spPr/>
    </dgm:pt>
    <dgm:pt modelId="{8864EAA0-2CA2-44F1-9463-64A949E09764}" type="pres">
      <dgm:prSet presAssocID="{DC2434A5-493F-4410-A739-2B8B7A49D0D9}" presName="chevron1" presStyleLbl="sibTrans2D1" presStyleIdx="0" presStyleCnt="2"/>
      <dgm:spPr/>
    </dgm:pt>
    <dgm:pt modelId="{AAD58294-9C9D-46E5-B1BE-9ECB66B35394}" type="pres">
      <dgm:prSet presAssocID="{DC2434A5-493F-4410-A739-2B8B7A49D0D9}" presName="spChevron1" presStyleCnt="0"/>
      <dgm:spPr/>
    </dgm:pt>
    <dgm:pt modelId="{F6F8894A-E7B7-4D4D-BCDD-15BF26BFEBD8}" type="pres">
      <dgm:prSet presAssocID="{DC2434A5-493F-4410-A739-2B8B7A49D0D9}" presName="overlap" presStyleCnt="0"/>
      <dgm:spPr/>
    </dgm:pt>
    <dgm:pt modelId="{4738152B-5267-4DF4-971E-42036E4FBFC1}" type="pres">
      <dgm:prSet presAssocID="{DC2434A5-493F-4410-A739-2B8B7A49D0D9}" presName="chevronComposite2" presStyleCnt="0"/>
      <dgm:spPr/>
    </dgm:pt>
    <dgm:pt modelId="{B0022842-4C71-4D91-ABDE-899C1E55ADEF}" type="pres">
      <dgm:prSet presAssocID="{DC2434A5-493F-4410-A739-2B8B7A49D0D9}" presName="chevron2" presStyleLbl="sibTrans2D1" presStyleIdx="1" presStyleCnt="2"/>
      <dgm:spPr/>
    </dgm:pt>
    <dgm:pt modelId="{1ADFFECE-3DE5-4337-AC6C-D7C2752E39DC}" type="pres">
      <dgm:prSet presAssocID="{DC2434A5-493F-4410-A739-2B8B7A49D0D9}" presName="spChevron2" presStyleCnt="0"/>
      <dgm:spPr/>
    </dgm:pt>
    <dgm:pt modelId="{74B98AC6-DAE4-42B2-8531-D9288511CFCD}" type="pres">
      <dgm:prSet presAssocID="{290AC66D-2B3C-452F-8803-FB4A708E6D40}" presName="last" presStyleCnt="0"/>
      <dgm:spPr/>
    </dgm:pt>
    <dgm:pt modelId="{6BF2EDC9-A28E-4DD9-B914-6A4FA35CB4CB}" type="pres">
      <dgm:prSet presAssocID="{290AC66D-2B3C-452F-8803-FB4A708E6D40}" presName="circleTx" presStyleLbl="node1" presStyleIdx="18" presStyleCnt="19" custScaleX="132575" custScaleY="126568"/>
      <dgm:spPr/>
    </dgm:pt>
    <dgm:pt modelId="{5BEE15C1-528B-4E9F-999E-D145372F5C1A}" type="pres">
      <dgm:prSet presAssocID="{290AC66D-2B3C-452F-8803-FB4A708E6D40}" presName="desTxN" presStyleLbl="revTx" presStyleIdx="2" presStyleCnt="3">
        <dgm:presLayoutVars>
          <dgm:bulletEnabled val="1"/>
        </dgm:presLayoutVars>
      </dgm:prSet>
      <dgm:spPr/>
    </dgm:pt>
    <dgm:pt modelId="{0324BEA2-0F8C-42CB-B3B4-F9301FD3D2FF}" type="pres">
      <dgm:prSet presAssocID="{290AC66D-2B3C-452F-8803-FB4A708E6D40}" presName="spN" presStyleCnt="0"/>
      <dgm:spPr/>
    </dgm:pt>
  </dgm:ptLst>
  <dgm:cxnLst>
    <dgm:cxn modelId="{1381BA01-BCDC-4B0E-A3F4-8534164BD830}" type="presOf" srcId="{89F2BB98-A5D5-4D48-B4CC-36FE1DA8D0DF}" destId="{5BEE15C1-528B-4E9F-999E-D145372F5C1A}" srcOrd="0" destOrd="0" presId="urn:microsoft.com/office/officeart/2009/3/layout/RandomtoResultProcess"/>
    <dgm:cxn modelId="{0A14D322-1F2A-451E-B24E-A368DE57026E}" type="presOf" srcId="{9B99ADCC-F8C0-4A45-B842-4466F02EB5DD}" destId="{82A88B9B-D840-47A1-AC50-EFE2458E820B}" srcOrd="0" destOrd="0" presId="urn:microsoft.com/office/officeart/2009/3/layout/RandomtoResultProcess"/>
    <dgm:cxn modelId="{C7154731-FC7A-4D16-AFBB-AFB49B2C3388}" type="presOf" srcId="{DB57619B-4214-4E4B-BC43-127ECDC86E86}" destId="{DDFC7AAB-E9B9-4ED9-8D3D-6B14B81EC007}" srcOrd="0" destOrd="0" presId="urn:microsoft.com/office/officeart/2009/3/layout/RandomtoResultProcess"/>
    <dgm:cxn modelId="{F9CB9D39-8099-44C1-AEAC-B9CFD451CB58}" srcId="{28FC53C6-7521-477F-B810-9D397BA7251F}" destId="{9B99ADCC-F8C0-4A45-B842-4466F02EB5DD}" srcOrd="0" destOrd="0" parTransId="{2B7FF84F-7B36-43E8-8086-3AE293FCE518}" sibTransId="{DC2434A5-493F-4410-A739-2B8B7A49D0D9}"/>
    <dgm:cxn modelId="{C5442562-70C2-4E6C-9041-D8736B98C372}" srcId="{290AC66D-2B3C-452F-8803-FB4A708E6D40}" destId="{89F2BB98-A5D5-4D48-B4CC-36FE1DA8D0DF}" srcOrd="0" destOrd="0" parTransId="{C05D32E3-984C-46AC-B9FD-4612C8DE0649}" sibTransId="{DF3147CA-E146-478C-97BB-E08F9006C2E7}"/>
    <dgm:cxn modelId="{0C252164-61C4-41D6-8303-01A3C5F332B4}" srcId="{28FC53C6-7521-477F-B810-9D397BA7251F}" destId="{290AC66D-2B3C-452F-8803-FB4A708E6D40}" srcOrd="1" destOrd="0" parTransId="{A0522BAF-58B5-4C04-88BB-A39A6E797ADA}" sibTransId="{668330D5-90F7-437D-80C8-3C3EF394F892}"/>
    <dgm:cxn modelId="{E8B878A1-7C2D-4519-B4D1-8E454F1B9B3E}" type="presOf" srcId="{28FC53C6-7521-477F-B810-9D397BA7251F}" destId="{69DE9766-313E-4028-9A2B-8872339C6932}" srcOrd="0" destOrd="0" presId="urn:microsoft.com/office/officeart/2009/3/layout/RandomtoResultProcess"/>
    <dgm:cxn modelId="{18AFB6B1-F866-4680-A7AB-9E7DBCB27726}" type="presOf" srcId="{290AC66D-2B3C-452F-8803-FB4A708E6D40}" destId="{6BF2EDC9-A28E-4DD9-B914-6A4FA35CB4CB}" srcOrd="0" destOrd="0" presId="urn:microsoft.com/office/officeart/2009/3/layout/RandomtoResultProcess"/>
    <dgm:cxn modelId="{08117CB6-5E6D-4D8A-BB6C-BC6A83FB797D}" srcId="{9B99ADCC-F8C0-4A45-B842-4466F02EB5DD}" destId="{DB57619B-4214-4E4B-BC43-127ECDC86E86}" srcOrd="0" destOrd="0" parTransId="{6E16E008-2E8E-47D6-8F62-C6880CB89AB4}" sibTransId="{507E2997-539B-426F-9A4D-D506487BA3DC}"/>
    <dgm:cxn modelId="{A12D74A7-487A-4F66-86DA-A0AE7A71C7FC}" type="presParOf" srcId="{69DE9766-313E-4028-9A2B-8872339C6932}" destId="{5DCEBE1D-CF5D-43F7-A6E7-E3495BBA4B41}" srcOrd="0" destOrd="0" presId="urn:microsoft.com/office/officeart/2009/3/layout/RandomtoResultProcess"/>
    <dgm:cxn modelId="{E97F527C-A6C4-417B-AEE3-F82521044D31}" type="presParOf" srcId="{5DCEBE1D-CF5D-43F7-A6E7-E3495BBA4B41}" destId="{82A88B9B-D840-47A1-AC50-EFE2458E820B}" srcOrd="0" destOrd="0" presId="urn:microsoft.com/office/officeart/2009/3/layout/RandomtoResultProcess"/>
    <dgm:cxn modelId="{B73C361E-60A0-40A8-AEED-B8C286736930}" type="presParOf" srcId="{5DCEBE1D-CF5D-43F7-A6E7-E3495BBA4B41}" destId="{DDFC7AAB-E9B9-4ED9-8D3D-6B14B81EC007}" srcOrd="1" destOrd="0" presId="urn:microsoft.com/office/officeart/2009/3/layout/RandomtoResultProcess"/>
    <dgm:cxn modelId="{A5D69B78-2A6E-4DFA-ACDD-998CA708CA5A}" type="presParOf" srcId="{5DCEBE1D-CF5D-43F7-A6E7-E3495BBA4B41}" destId="{DD5AA829-80F5-43B6-95FC-CBBD502450E5}" srcOrd="2" destOrd="0" presId="urn:microsoft.com/office/officeart/2009/3/layout/RandomtoResultProcess"/>
    <dgm:cxn modelId="{FB8EAAD8-0BE6-4F42-9AEC-0FB0C0B53ACC}" type="presParOf" srcId="{5DCEBE1D-CF5D-43F7-A6E7-E3495BBA4B41}" destId="{BBC4253A-300F-4967-98B8-2851B410DF7F}" srcOrd="3" destOrd="0" presId="urn:microsoft.com/office/officeart/2009/3/layout/RandomtoResultProcess"/>
    <dgm:cxn modelId="{D5FAA8C7-ECEF-41FA-B3D6-9940B70C7684}" type="presParOf" srcId="{5DCEBE1D-CF5D-43F7-A6E7-E3495BBA4B41}" destId="{41949629-1D23-4049-9FF9-D964FF2BAAAD}" srcOrd="4" destOrd="0" presId="urn:microsoft.com/office/officeart/2009/3/layout/RandomtoResultProcess"/>
    <dgm:cxn modelId="{6CE58328-BE4D-4779-A666-390D7BF06B2B}" type="presParOf" srcId="{5DCEBE1D-CF5D-43F7-A6E7-E3495BBA4B41}" destId="{8D338538-0115-4025-B49F-1EB35E700D4B}" srcOrd="5" destOrd="0" presId="urn:microsoft.com/office/officeart/2009/3/layout/RandomtoResultProcess"/>
    <dgm:cxn modelId="{8C0A25C4-3E36-49D3-93A0-390690879B1D}" type="presParOf" srcId="{5DCEBE1D-CF5D-43F7-A6E7-E3495BBA4B41}" destId="{2A5287D3-5ECB-460B-9804-BBCBDEFC2DA7}" srcOrd="6" destOrd="0" presId="urn:microsoft.com/office/officeart/2009/3/layout/RandomtoResultProcess"/>
    <dgm:cxn modelId="{6F434F40-EB8A-4980-9516-1B89797F7CA5}" type="presParOf" srcId="{5DCEBE1D-CF5D-43F7-A6E7-E3495BBA4B41}" destId="{ADCD4ED9-4515-4E1E-AEDE-DB0C3434E6D7}" srcOrd="7" destOrd="0" presId="urn:microsoft.com/office/officeart/2009/3/layout/RandomtoResultProcess"/>
    <dgm:cxn modelId="{FD0E430E-CA23-46E8-8F35-7BA123E6ADE8}" type="presParOf" srcId="{5DCEBE1D-CF5D-43F7-A6E7-E3495BBA4B41}" destId="{47ABEBF8-AAAC-4DCA-84F4-D24EF94FCFE7}" srcOrd="8" destOrd="0" presId="urn:microsoft.com/office/officeart/2009/3/layout/RandomtoResultProcess"/>
    <dgm:cxn modelId="{05804E5D-D4F0-4FDE-8F02-75B7091719C4}" type="presParOf" srcId="{5DCEBE1D-CF5D-43F7-A6E7-E3495BBA4B41}" destId="{F160DCCA-2E3E-4E37-830D-2DF4C0E3FEE8}" srcOrd="9" destOrd="0" presId="urn:microsoft.com/office/officeart/2009/3/layout/RandomtoResultProcess"/>
    <dgm:cxn modelId="{CCFF9EDE-4D0F-489C-9D0B-72BD9BFC7D4C}" type="presParOf" srcId="{5DCEBE1D-CF5D-43F7-A6E7-E3495BBA4B41}" destId="{94598DBF-132B-48DB-B402-9F977ACE38A6}" srcOrd="10" destOrd="0" presId="urn:microsoft.com/office/officeart/2009/3/layout/RandomtoResultProcess"/>
    <dgm:cxn modelId="{12C43E38-D913-46C8-B4DA-C2A3830BDE40}" type="presParOf" srcId="{5DCEBE1D-CF5D-43F7-A6E7-E3495BBA4B41}" destId="{08EE6E4D-1E7C-465A-8D1D-21ACE8425202}" srcOrd="11" destOrd="0" presId="urn:microsoft.com/office/officeart/2009/3/layout/RandomtoResultProcess"/>
    <dgm:cxn modelId="{AE6DCC94-3D55-408C-9D16-DE94C7D10F20}" type="presParOf" srcId="{5DCEBE1D-CF5D-43F7-A6E7-E3495BBA4B41}" destId="{82684BAF-6433-486B-937E-AD1D1DF8393C}" srcOrd="12" destOrd="0" presId="urn:microsoft.com/office/officeart/2009/3/layout/RandomtoResultProcess"/>
    <dgm:cxn modelId="{63939C90-92C3-4EB6-869F-F3E22FDD25A8}" type="presParOf" srcId="{5DCEBE1D-CF5D-43F7-A6E7-E3495BBA4B41}" destId="{3C7676AF-7D33-40E5-8552-C5034ACAC9A8}" srcOrd="13" destOrd="0" presId="urn:microsoft.com/office/officeart/2009/3/layout/RandomtoResultProcess"/>
    <dgm:cxn modelId="{7F4EB3B7-0C6D-4FB6-A284-3E59BA3D0BA8}" type="presParOf" srcId="{5DCEBE1D-CF5D-43F7-A6E7-E3495BBA4B41}" destId="{38FD7E0A-EF66-4AB4-8385-F807BD015AD7}" srcOrd="14" destOrd="0" presId="urn:microsoft.com/office/officeart/2009/3/layout/RandomtoResultProcess"/>
    <dgm:cxn modelId="{7A35DBC8-688A-4530-AC13-7656A13946F0}" type="presParOf" srcId="{5DCEBE1D-CF5D-43F7-A6E7-E3495BBA4B41}" destId="{2C51B72F-228E-4928-A586-BD4E01E650AE}" srcOrd="15" destOrd="0" presId="urn:microsoft.com/office/officeart/2009/3/layout/RandomtoResultProcess"/>
    <dgm:cxn modelId="{68D8E345-1F60-4912-AB86-12D9667AB014}" type="presParOf" srcId="{5DCEBE1D-CF5D-43F7-A6E7-E3495BBA4B41}" destId="{953228A5-C640-40B0-9B4A-EC557880001B}" srcOrd="16" destOrd="0" presId="urn:microsoft.com/office/officeart/2009/3/layout/RandomtoResultProcess"/>
    <dgm:cxn modelId="{F07BA214-88C7-4EBA-A0CA-DA9AD291F3A7}" type="presParOf" srcId="{5DCEBE1D-CF5D-43F7-A6E7-E3495BBA4B41}" destId="{9428F40D-CFF2-4CA0-BE1A-36A3C4EBFE3D}" srcOrd="17" destOrd="0" presId="urn:microsoft.com/office/officeart/2009/3/layout/RandomtoResultProcess"/>
    <dgm:cxn modelId="{E1B5F59B-D3FD-407C-BC77-0D00BF70F426}" type="presParOf" srcId="{5DCEBE1D-CF5D-43F7-A6E7-E3495BBA4B41}" destId="{48B8F56A-9C51-46C4-800E-76EB9D1E3680}" srcOrd="18" destOrd="0" presId="urn:microsoft.com/office/officeart/2009/3/layout/RandomtoResultProcess"/>
    <dgm:cxn modelId="{DF83D0E4-9F60-45B2-BC15-BE762C3F9436}" type="presParOf" srcId="{5DCEBE1D-CF5D-43F7-A6E7-E3495BBA4B41}" destId="{15C0BED4-4BAE-40D7-8E0D-B4D02D66D092}" srcOrd="19" destOrd="0" presId="urn:microsoft.com/office/officeart/2009/3/layout/RandomtoResultProcess"/>
    <dgm:cxn modelId="{5E825DBF-482C-4DCD-BB7B-9F3A95F571BC}" type="presParOf" srcId="{69DE9766-313E-4028-9A2B-8872339C6932}" destId="{BC48925B-9E91-483B-B496-312252B3F38C}" srcOrd="1" destOrd="0" presId="urn:microsoft.com/office/officeart/2009/3/layout/RandomtoResultProcess"/>
    <dgm:cxn modelId="{DFC8CB84-7611-4331-9978-58B170B3A81C}" type="presParOf" srcId="{BC48925B-9E91-483B-B496-312252B3F38C}" destId="{8864EAA0-2CA2-44F1-9463-64A949E09764}" srcOrd="0" destOrd="0" presId="urn:microsoft.com/office/officeart/2009/3/layout/RandomtoResultProcess"/>
    <dgm:cxn modelId="{9059E962-F891-4AA8-AE22-50C9341BDD9D}" type="presParOf" srcId="{BC48925B-9E91-483B-B496-312252B3F38C}" destId="{AAD58294-9C9D-46E5-B1BE-9ECB66B35394}" srcOrd="1" destOrd="0" presId="urn:microsoft.com/office/officeart/2009/3/layout/RandomtoResultProcess"/>
    <dgm:cxn modelId="{0893396D-C3F6-442A-BD8F-FBF29DC253F4}" type="presParOf" srcId="{69DE9766-313E-4028-9A2B-8872339C6932}" destId="{F6F8894A-E7B7-4D4D-BCDD-15BF26BFEBD8}" srcOrd="2" destOrd="0" presId="urn:microsoft.com/office/officeart/2009/3/layout/RandomtoResultProcess"/>
    <dgm:cxn modelId="{B8A739DD-2C84-4D62-9CBB-445D492F6F4C}" type="presParOf" srcId="{69DE9766-313E-4028-9A2B-8872339C6932}" destId="{4738152B-5267-4DF4-971E-42036E4FBFC1}" srcOrd="3" destOrd="0" presId="urn:microsoft.com/office/officeart/2009/3/layout/RandomtoResultProcess"/>
    <dgm:cxn modelId="{0EB59370-92F1-45EF-BED8-546846956665}" type="presParOf" srcId="{4738152B-5267-4DF4-971E-42036E4FBFC1}" destId="{B0022842-4C71-4D91-ABDE-899C1E55ADEF}" srcOrd="0" destOrd="0" presId="urn:microsoft.com/office/officeart/2009/3/layout/RandomtoResultProcess"/>
    <dgm:cxn modelId="{DD88CB56-79BA-47DC-B93B-F70DD77B32CD}" type="presParOf" srcId="{4738152B-5267-4DF4-971E-42036E4FBFC1}" destId="{1ADFFECE-3DE5-4337-AC6C-D7C2752E39DC}" srcOrd="1" destOrd="0" presId="urn:microsoft.com/office/officeart/2009/3/layout/RandomtoResultProcess"/>
    <dgm:cxn modelId="{55652C9D-12FB-4036-B76B-BD9CCA000CF9}" type="presParOf" srcId="{69DE9766-313E-4028-9A2B-8872339C6932}" destId="{74B98AC6-DAE4-42B2-8531-D9288511CFCD}" srcOrd="4" destOrd="0" presId="urn:microsoft.com/office/officeart/2009/3/layout/RandomtoResultProcess"/>
    <dgm:cxn modelId="{B9EEADB5-3ED2-45FD-9209-5F39F663902F}" type="presParOf" srcId="{74B98AC6-DAE4-42B2-8531-D9288511CFCD}" destId="{6BF2EDC9-A28E-4DD9-B914-6A4FA35CB4CB}" srcOrd="0" destOrd="0" presId="urn:microsoft.com/office/officeart/2009/3/layout/RandomtoResultProcess"/>
    <dgm:cxn modelId="{55090DE9-729A-4248-8B1D-D2C68159F58C}" type="presParOf" srcId="{74B98AC6-DAE4-42B2-8531-D9288511CFCD}" destId="{5BEE15C1-528B-4E9F-999E-D145372F5C1A}" srcOrd="1" destOrd="0" presId="urn:microsoft.com/office/officeart/2009/3/layout/RandomtoResultProcess"/>
    <dgm:cxn modelId="{7E32160A-9617-44C8-B74F-B89D5DAA5E04}" type="presParOf" srcId="{74B98AC6-DAE4-42B2-8531-D9288511CFCD}" destId="{0324BEA2-0F8C-42CB-B3B4-F9301FD3D2FF}"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883E4-7767-4743-B3AF-4586B8B4CD07}">
      <dsp:nvSpPr>
        <dsp:cNvPr id="0" name=""/>
        <dsp:cNvSpPr/>
      </dsp:nvSpPr>
      <dsp:spPr>
        <a:xfrm>
          <a:off x="0" y="58387"/>
          <a:ext cx="10515600" cy="10752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rtlCol="0" anchor="ctr" anchorCtr="0">
          <a:noAutofit/>
        </a:bodyPr>
        <a:lstStyle/>
        <a:p>
          <a:pPr marL="0" lvl="0" indent="0" algn="l" defTabSz="1955800" rtl="0">
            <a:lnSpc>
              <a:spcPct val="90000"/>
            </a:lnSpc>
            <a:spcBef>
              <a:spcPct val="0"/>
            </a:spcBef>
            <a:spcAft>
              <a:spcPct val="35000"/>
            </a:spcAft>
            <a:buNone/>
            <a:defRPr cap="all"/>
          </a:pPr>
          <a:r>
            <a:rPr lang="da" sz="4400" kern="1200" dirty="0"/>
            <a:t>Kær Vestermark</a:t>
          </a:r>
        </a:p>
      </dsp:txBody>
      <dsp:txXfrm>
        <a:off x="52490" y="110877"/>
        <a:ext cx="10410620" cy="970273"/>
      </dsp:txXfrm>
    </dsp:sp>
    <dsp:sp modelId="{86C4940C-988D-4259-80BE-76CD44848C76}">
      <dsp:nvSpPr>
        <dsp:cNvPr id="0" name=""/>
        <dsp:cNvSpPr/>
      </dsp:nvSpPr>
      <dsp:spPr>
        <a:xfrm>
          <a:off x="0" y="1294920"/>
          <a:ext cx="10515600" cy="107525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rtlCol="0" anchor="ctr" anchorCtr="0">
          <a:noAutofit/>
        </a:bodyPr>
        <a:lstStyle/>
        <a:p>
          <a:pPr marL="0" lvl="0" indent="0" algn="l" defTabSz="1955800" rtl="0">
            <a:lnSpc>
              <a:spcPct val="90000"/>
            </a:lnSpc>
            <a:spcBef>
              <a:spcPct val="0"/>
            </a:spcBef>
            <a:spcAft>
              <a:spcPct val="35000"/>
            </a:spcAft>
            <a:buNone/>
            <a:defRPr cap="all"/>
          </a:pPr>
          <a:r>
            <a:rPr lang="da" sz="4400" kern="1200" dirty="0"/>
            <a:t>O</a:t>
          </a:r>
          <a:r>
            <a:rPr lang="da-DK" sz="4400" kern="1200" dirty="0"/>
            <a:t>r</a:t>
          </a:r>
          <a:r>
            <a:rPr lang="da" sz="4400" kern="1200" dirty="0"/>
            <a:t>dinær generalsforsamling</a:t>
          </a:r>
        </a:p>
      </dsp:txBody>
      <dsp:txXfrm>
        <a:off x="52490" y="1347410"/>
        <a:ext cx="10410620" cy="970273"/>
      </dsp:txXfrm>
    </dsp:sp>
    <dsp:sp modelId="{21E46D30-6100-4D2B-9694-E5BFE80A8260}">
      <dsp:nvSpPr>
        <dsp:cNvPr id="0" name=""/>
        <dsp:cNvSpPr/>
      </dsp:nvSpPr>
      <dsp:spPr>
        <a:xfrm>
          <a:off x="0" y="2589841"/>
          <a:ext cx="10515600" cy="107525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rtlCol="0" anchor="ctr" anchorCtr="0">
          <a:noAutofit/>
        </a:bodyPr>
        <a:lstStyle/>
        <a:p>
          <a:pPr marL="0" lvl="0" indent="0" algn="l" defTabSz="1955800" rtl="0">
            <a:lnSpc>
              <a:spcPct val="90000"/>
            </a:lnSpc>
            <a:spcBef>
              <a:spcPct val="0"/>
            </a:spcBef>
            <a:spcAft>
              <a:spcPct val="35000"/>
            </a:spcAft>
            <a:buNone/>
            <a:defRPr cap="all"/>
          </a:pPr>
          <a:r>
            <a:rPr lang="da" sz="4400" kern="1200" dirty="0"/>
            <a:t>Workshop</a:t>
          </a:r>
        </a:p>
      </dsp:txBody>
      <dsp:txXfrm>
        <a:off x="52490" y="2642331"/>
        <a:ext cx="10410620" cy="9702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3F5FA-2897-474C-9F6E-C3B4EA70BF1B}">
      <dsp:nvSpPr>
        <dsp:cNvPr id="0" name=""/>
        <dsp:cNvSpPr/>
      </dsp:nvSpPr>
      <dsp:spPr>
        <a:xfrm>
          <a:off x="0" y="682"/>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2CD872-08FE-4C7A-A607-D21E3CE65121}">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9A2CF7-02FC-4538-A657-FB07E09D373A}">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100000"/>
            </a:lnSpc>
            <a:spcBef>
              <a:spcPct val="0"/>
            </a:spcBef>
            <a:spcAft>
              <a:spcPct val="35000"/>
            </a:spcAft>
            <a:buNone/>
          </a:pPr>
          <a:r>
            <a:rPr lang="en-US" sz="2500" kern="1200" dirty="0"/>
            <a:t>Marts: 	</a:t>
          </a:r>
          <a:r>
            <a:rPr lang="da-DK" sz="2500" kern="1200" noProof="0" dirty="0"/>
            <a:t>Brandstationen</a:t>
          </a:r>
        </a:p>
      </dsp:txBody>
      <dsp:txXfrm>
        <a:off x="1844034" y="682"/>
        <a:ext cx="4401230" cy="1596566"/>
      </dsp:txXfrm>
    </dsp:sp>
    <dsp:sp modelId="{0FEB6F80-A638-401F-BB1B-C90E5E9699EC}">
      <dsp:nvSpPr>
        <dsp:cNvPr id="0" name=""/>
        <dsp:cNvSpPr/>
      </dsp:nvSpPr>
      <dsp:spPr>
        <a:xfrm>
          <a:off x="0" y="199639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DF4036-CED2-4399-AE11-B5144CE4BA4B}">
      <dsp:nvSpPr>
        <dsp:cNvPr id="0" name=""/>
        <dsp:cNvSpPr/>
      </dsp:nvSpPr>
      <dsp:spPr>
        <a:xfrm>
          <a:off x="482961" y="2355617"/>
          <a:ext cx="878111" cy="87811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7C4C4E-0EA5-44B3-AC50-AC4C1B8E1AB8}">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100000"/>
            </a:lnSpc>
            <a:spcBef>
              <a:spcPct val="0"/>
            </a:spcBef>
            <a:spcAft>
              <a:spcPct val="35000"/>
            </a:spcAft>
            <a:buNone/>
          </a:pPr>
          <a:r>
            <a:rPr lang="da-DK" sz="2500" kern="1200" dirty="0"/>
            <a:t>April: 	Forårsrengøring </a:t>
          </a:r>
          <a:endParaRPr lang="en-US" sz="2500" kern="1200" dirty="0"/>
        </a:p>
      </dsp:txBody>
      <dsp:txXfrm>
        <a:off x="1844034" y="1996390"/>
        <a:ext cx="4401230" cy="1596566"/>
      </dsp:txXfrm>
    </dsp:sp>
    <dsp:sp modelId="{BB6FF7EC-E015-42E1-B3C5-4631ADC95FE5}">
      <dsp:nvSpPr>
        <dsp:cNvPr id="0" name=""/>
        <dsp:cNvSpPr/>
      </dsp:nvSpPr>
      <dsp:spPr>
        <a:xfrm>
          <a:off x="0" y="3992098"/>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CEF0EA-F02C-49CF-BC02-CEB695DFBEC5}">
      <dsp:nvSpPr>
        <dsp:cNvPr id="0" name=""/>
        <dsp:cNvSpPr/>
      </dsp:nvSpPr>
      <dsp:spPr>
        <a:xfrm>
          <a:off x="482961" y="4351325"/>
          <a:ext cx="878111" cy="87811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3077DA-C465-4999-9203-48DA7B1A584E}">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100000"/>
            </a:lnSpc>
            <a:spcBef>
              <a:spcPct val="0"/>
            </a:spcBef>
            <a:spcAft>
              <a:spcPct val="35000"/>
            </a:spcAft>
            <a:buNone/>
          </a:pPr>
          <a:r>
            <a:rPr lang="da-DK" sz="2500" kern="1200" dirty="0"/>
            <a:t>Maj: 	Kajaktur</a:t>
          </a:r>
          <a:endParaRPr lang="en-US" sz="2500" kern="1200" dirty="0"/>
        </a:p>
      </dsp:txBody>
      <dsp:txXfrm>
        <a:off x="1844034" y="3992098"/>
        <a:ext cx="4401230" cy="15965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88B9B-D840-47A1-AC50-EFE2458E820B}">
      <dsp:nvSpPr>
        <dsp:cNvPr id="0" name=""/>
        <dsp:cNvSpPr/>
      </dsp:nvSpPr>
      <dsp:spPr>
        <a:xfrm>
          <a:off x="1638437" y="929278"/>
          <a:ext cx="2607669" cy="859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da-DK" sz="4000" kern="1200" dirty="0"/>
            <a:t>Brainstorm</a:t>
          </a:r>
          <a:endParaRPr lang="da-DK" sz="2000" kern="1200" dirty="0"/>
        </a:p>
      </dsp:txBody>
      <dsp:txXfrm>
        <a:off x="1638437" y="929278"/>
        <a:ext cx="2607669" cy="859345"/>
      </dsp:txXfrm>
    </dsp:sp>
    <dsp:sp modelId="{DDFC7AAB-E9B9-4ED9-8D3D-6B14B81EC007}">
      <dsp:nvSpPr>
        <dsp:cNvPr id="0" name=""/>
        <dsp:cNvSpPr/>
      </dsp:nvSpPr>
      <dsp:spPr>
        <a:xfrm>
          <a:off x="1638437" y="2741342"/>
          <a:ext cx="2607669" cy="1609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a-DK" sz="2800" kern="1200" dirty="0"/>
            <a:t>Ved</a:t>
          </a:r>
          <a:r>
            <a:rPr lang="da-DK" sz="3200" kern="1200" dirty="0"/>
            <a:t> </a:t>
          </a:r>
          <a:r>
            <a:rPr lang="da-DK" sz="2800" kern="1200" dirty="0"/>
            <a:t>bordene</a:t>
          </a:r>
          <a:endParaRPr lang="da-DK" sz="3200" kern="1200" dirty="0"/>
        </a:p>
      </dsp:txBody>
      <dsp:txXfrm>
        <a:off x="1638437" y="2741342"/>
        <a:ext cx="2607669" cy="1609995"/>
      </dsp:txXfrm>
    </dsp:sp>
    <dsp:sp modelId="{DD5AA829-80F5-43B6-95FC-CBBD502450E5}">
      <dsp:nvSpPr>
        <dsp:cNvPr id="0" name=""/>
        <dsp:cNvSpPr/>
      </dsp:nvSpPr>
      <dsp:spPr>
        <a:xfrm>
          <a:off x="1635474" y="667919"/>
          <a:ext cx="207428" cy="2074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C4253A-300F-4967-98B8-2851B410DF7F}">
      <dsp:nvSpPr>
        <dsp:cNvPr id="0" name=""/>
        <dsp:cNvSpPr/>
      </dsp:nvSpPr>
      <dsp:spPr>
        <a:xfrm>
          <a:off x="1780673" y="377519"/>
          <a:ext cx="207428" cy="2074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949629-1D23-4049-9FF9-D964FF2BAAAD}">
      <dsp:nvSpPr>
        <dsp:cNvPr id="0" name=""/>
        <dsp:cNvSpPr/>
      </dsp:nvSpPr>
      <dsp:spPr>
        <a:xfrm>
          <a:off x="2129153" y="435599"/>
          <a:ext cx="325958" cy="3259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338538-0115-4025-B49F-1EB35E700D4B}">
      <dsp:nvSpPr>
        <dsp:cNvPr id="0" name=""/>
        <dsp:cNvSpPr/>
      </dsp:nvSpPr>
      <dsp:spPr>
        <a:xfrm>
          <a:off x="2419552" y="116159"/>
          <a:ext cx="207428" cy="2074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5287D3-5ECB-460B-9804-BBCBDEFC2DA7}">
      <dsp:nvSpPr>
        <dsp:cNvPr id="0" name=""/>
        <dsp:cNvSpPr/>
      </dsp:nvSpPr>
      <dsp:spPr>
        <a:xfrm>
          <a:off x="2797072" y="0"/>
          <a:ext cx="207428" cy="2074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CD4ED9-4515-4E1E-AEDE-DB0C3434E6D7}">
      <dsp:nvSpPr>
        <dsp:cNvPr id="0" name=""/>
        <dsp:cNvSpPr/>
      </dsp:nvSpPr>
      <dsp:spPr>
        <a:xfrm>
          <a:off x="3261711" y="203279"/>
          <a:ext cx="207428" cy="2074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ABEBF8-AAAC-4DCA-84F4-D24EF94FCFE7}">
      <dsp:nvSpPr>
        <dsp:cNvPr id="0" name=""/>
        <dsp:cNvSpPr/>
      </dsp:nvSpPr>
      <dsp:spPr>
        <a:xfrm>
          <a:off x="3552111" y="348479"/>
          <a:ext cx="325958" cy="3259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60DCCA-2E3E-4E37-830D-2DF4C0E3FEE8}">
      <dsp:nvSpPr>
        <dsp:cNvPr id="0" name=""/>
        <dsp:cNvSpPr/>
      </dsp:nvSpPr>
      <dsp:spPr>
        <a:xfrm>
          <a:off x="3958670" y="667919"/>
          <a:ext cx="207428" cy="2074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598DBF-132B-48DB-B402-9F977ACE38A6}">
      <dsp:nvSpPr>
        <dsp:cNvPr id="0" name=""/>
        <dsp:cNvSpPr/>
      </dsp:nvSpPr>
      <dsp:spPr>
        <a:xfrm>
          <a:off x="4132910" y="987358"/>
          <a:ext cx="207428" cy="2074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EE6E4D-1E7C-465A-8D1D-21ACE8425202}">
      <dsp:nvSpPr>
        <dsp:cNvPr id="0" name=""/>
        <dsp:cNvSpPr/>
      </dsp:nvSpPr>
      <dsp:spPr>
        <a:xfrm>
          <a:off x="2622832" y="377519"/>
          <a:ext cx="533387" cy="5333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684BAF-6433-486B-937E-AD1D1DF8393C}">
      <dsp:nvSpPr>
        <dsp:cNvPr id="0" name=""/>
        <dsp:cNvSpPr/>
      </dsp:nvSpPr>
      <dsp:spPr>
        <a:xfrm>
          <a:off x="1490274" y="1481037"/>
          <a:ext cx="207428" cy="2074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7676AF-7D33-40E5-8552-C5034ACAC9A8}">
      <dsp:nvSpPr>
        <dsp:cNvPr id="0" name=""/>
        <dsp:cNvSpPr/>
      </dsp:nvSpPr>
      <dsp:spPr>
        <a:xfrm>
          <a:off x="1664514" y="1742397"/>
          <a:ext cx="325958" cy="3259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FD7E0A-EF66-4AB4-8385-F807BD015AD7}">
      <dsp:nvSpPr>
        <dsp:cNvPr id="0" name=""/>
        <dsp:cNvSpPr/>
      </dsp:nvSpPr>
      <dsp:spPr>
        <a:xfrm>
          <a:off x="2100113" y="1974717"/>
          <a:ext cx="474121" cy="4741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51B72F-228E-4928-A586-BD4E01E650AE}">
      <dsp:nvSpPr>
        <dsp:cNvPr id="0" name=""/>
        <dsp:cNvSpPr/>
      </dsp:nvSpPr>
      <dsp:spPr>
        <a:xfrm>
          <a:off x="2709952" y="2352236"/>
          <a:ext cx="207428" cy="2074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3228A5-C640-40B0-9B4A-EC557880001B}">
      <dsp:nvSpPr>
        <dsp:cNvPr id="0" name=""/>
        <dsp:cNvSpPr/>
      </dsp:nvSpPr>
      <dsp:spPr>
        <a:xfrm>
          <a:off x="2826112" y="1974717"/>
          <a:ext cx="325958" cy="3259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28F40D-CFF2-4CA0-BE1A-36A3C4EBFE3D}">
      <dsp:nvSpPr>
        <dsp:cNvPr id="0" name=""/>
        <dsp:cNvSpPr/>
      </dsp:nvSpPr>
      <dsp:spPr>
        <a:xfrm>
          <a:off x="3116512" y="2381276"/>
          <a:ext cx="207428" cy="2074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B8F56A-9C51-46C4-800E-76EB9D1E3680}">
      <dsp:nvSpPr>
        <dsp:cNvPr id="0" name=""/>
        <dsp:cNvSpPr/>
      </dsp:nvSpPr>
      <dsp:spPr>
        <a:xfrm>
          <a:off x="3377871" y="1916637"/>
          <a:ext cx="474121" cy="4741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C0BED4-4BAE-40D7-8E0D-B4D02D66D092}">
      <dsp:nvSpPr>
        <dsp:cNvPr id="0" name=""/>
        <dsp:cNvSpPr/>
      </dsp:nvSpPr>
      <dsp:spPr>
        <a:xfrm>
          <a:off x="4016750" y="1800477"/>
          <a:ext cx="325958" cy="3259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64EAA0-2CA2-44F1-9463-64A949E09764}">
      <dsp:nvSpPr>
        <dsp:cNvPr id="0" name=""/>
        <dsp:cNvSpPr/>
      </dsp:nvSpPr>
      <dsp:spPr>
        <a:xfrm>
          <a:off x="4342709" y="435116"/>
          <a:ext cx="957294" cy="1827579"/>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022842-4C71-4D91-ABDE-899C1E55ADEF}">
      <dsp:nvSpPr>
        <dsp:cNvPr id="0" name=""/>
        <dsp:cNvSpPr/>
      </dsp:nvSpPr>
      <dsp:spPr>
        <a:xfrm>
          <a:off x="5125950" y="435116"/>
          <a:ext cx="957294" cy="1827579"/>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F2EDC9-A28E-4DD9-B914-6A4FA35CB4CB}">
      <dsp:nvSpPr>
        <dsp:cNvPr id="0" name=""/>
        <dsp:cNvSpPr/>
      </dsp:nvSpPr>
      <dsp:spPr>
        <a:xfrm>
          <a:off x="6083244" y="10667"/>
          <a:ext cx="2942081" cy="28087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da-DK" sz="2400" kern="1200" dirty="0"/>
            <a:t>Udviklingsplan</a:t>
          </a:r>
        </a:p>
      </dsp:txBody>
      <dsp:txXfrm>
        <a:off x="6514102" y="422002"/>
        <a:ext cx="2080365" cy="1986104"/>
      </dsp:txXfrm>
    </dsp:sp>
    <dsp:sp modelId="{5BEE15C1-528B-4E9F-999E-D145372F5C1A}">
      <dsp:nvSpPr>
        <dsp:cNvPr id="0" name=""/>
        <dsp:cNvSpPr/>
      </dsp:nvSpPr>
      <dsp:spPr>
        <a:xfrm>
          <a:off x="6248883" y="2741342"/>
          <a:ext cx="2610802" cy="1609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a-DK" sz="2800" kern="1200" dirty="0"/>
            <a:t>Fælles opsamling</a:t>
          </a:r>
        </a:p>
      </dsp:txBody>
      <dsp:txXfrm>
        <a:off x="6248883" y="2741342"/>
        <a:ext cx="2610802" cy="16099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D25CC1F-6C20-4DC9-8D13-A3049F01EFCA}" type="datetime1">
              <a:rPr lang="da-DK" smtClean="0"/>
              <a:t>19-02-2024</a:t>
            </a:fld>
            <a:endParaRPr lang="en-US" dirty="0"/>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1E602E8-7778-4840-9C52-CF866E2E76E6}" type="slidenum">
              <a:rPr lang="en-US" smtClean="0"/>
              <a:t>‹nr.›</a:t>
            </a:fld>
            <a:endParaRPr lang="en-US"/>
          </a:p>
        </p:txBody>
      </p:sp>
    </p:spTree>
    <p:extLst>
      <p:ext uri="{BB962C8B-B14F-4D97-AF65-F5344CB8AC3E}">
        <p14:creationId xmlns:p14="http://schemas.microsoft.com/office/powerpoint/2010/main" val="133060039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8DCD3C6-88BF-48D3-8344-4318FEACF0B6}" type="datetime1">
              <a:rPr lang="da-DK" smtClean="0"/>
              <a:t>17-02-2024</a:t>
            </a:fld>
            <a:endParaRPr lang="en-US"/>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a"/>
              <a:t>Klik for at redigere i master</a:t>
            </a:r>
            <a:endParaRPr lang="en-US"/>
          </a:p>
          <a:p>
            <a:pPr lvl="1" rtl="0"/>
            <a:r>
              <a:rPr lang="da"/>
              <a:t>Andet niveau</a:t>
            </a:r>
          </a:p>
          <a:p>
            <a:pPr lvl="2" rtl="0"/>
            <a:r>
              <a:rPr lang="da"/>
              <a:t>Tredje niveau</a:t>
            </a:r>
          </a:p>
          <a:p>
            <a:pPr lvl="3" rtl="0"/>
            <a:r>
              <a:rPr lang="da"/>
              <a:t>Fjerde niveau</a:t>
            </a:r>
          </a:p>
          <a:p>
            <a:pPr lvl="4" rtl="0"/>
            <a:r>
              <a:rPr lang="da"/>
              <a:t>Femte niveau</a:t>
            </a:r>
            <a:endParaRPr lang="en-US"/>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E86D5CD-F53C-40AA-8F25-6C53AFF44ECB}" type="slidenum">
              <a:rPr lang="en-US" smtClean="0"/>
              <a:t>‹nr.›</a:t>
            </a:fld>
            <a:endParaRPr lang="en-US"/>
          </a:p>
        </p:txBody>
      </p:sp>
    </p:spTree>
    <p:extLst>
      <p:ext uri="{BB962C8B-B14F-4D97-AF65-F5344CB8AC3E}">
        <p14:creationId xmlns:p14="http://schemas.microsoft.com/office/powerpoint/2010/main" val="289139813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954629-A8E3-BC88-2694-3BF5707DE691}"/>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811786FE-22FA-A12E-D14E-A2EEB90B81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679F2744-4FE7-9F2B-BE46-8A19475C8023}"/>
              </a:ext>
            </a:extLst>
          </p:cNvPr>
          <p:cNvSpPr>
            <a:spLocks noGrp="1"/>
          </p:cNvSpPr>
          <p:nvPr>
            <p:ph type="dt" sz="half" idx="10"/>
          </p:nvPr>
        </p:nvSpPr>
        <p:spPr/>
        <p:txBody>
          <a:bodyPr/>
          <a:lstStyle/>
          <a:p>
            <a:pPr rtl="0"/>
            <a:fld id="{DE28409D-6D4A-4A16-88E0-2210C3E7D2D0}" type="datetime1">
              <a:rPr lang="da-DK" smtClean="0"/>
              <a:t>17-02-2024</a:t>
            </a:fld>
            <a:endParaRPr lang="en-US" dirty="0"/>
          </a:p>
        </p:txBody>
      </p:sp>
      <p:sp>
        <p:nvSpPr>
          <p:cNvPr id="5" name="Pladsholder til sidefod 4">
            <a:extLst>
              <a:ext uri="{FF2B5EF4-FFF2-40B4-BE49-F238E27FC236}">
                <a16:creationId xmlns:a16="http://schemas.microsoft.com/office/drawing/2014/main" id="{88FDE54A-45BB-57CD-0792-6EE0AEA69D62}"/>
              </a:ext>
            </a:extLst>
          </p:cNvPr>
          <p:cNvSpPr>
            <a:spLocks noGrp="1"/>
          </p:cNvSpPr>
          <p:nvPr>
            <p:ph type="ftr" sz="quarter" idx="11"/>
          </p:nvPr>
        </p:nvSpPr>
        <p:spPr/>
        <p:txBody>
          <a:bodyPr/>
          <a:lstStyle/>
          <a:p>
            <a:pPr rtl="0"/>
            <a:endParaRPr lang="en-US" dirty="0"/>
          </a:p>
        </p:txBody>
      </p:sp>
      <p:sp>
        <p:nvSpPr>
          <p:cNvPr id="6" name="Pladsholder til slidenummer 5">
            <a:extLst>
              <a:ext uri="{FF2B5EF4-FFF2-40B4-BE49-F238E27FC236}">
                <a16:creationId xmlns:a16="http://schemas.microsoft.com/office/drawing/2014/main" id="{2165FF0F-9D5A-0A63-8E24-8B842EA95796}"/>
              </a:ext>
            </a:extLst>
          </p:cNvPr>
          <p:cNvSpPr>
            <a:spLocks noGrp="1"/>
          </p:cNvSpPr>
          <p:nvPr>
            <p:ph type="sldNum" sz="quarter" idx="12"/>
          </p:nvPr>
        </p:nvSpPr>
        <p:spPr/>
        <p:txBody>
          <a:bodyPr/>
          <a:lstStyle/>
          <a:p>
            <a:pPr rtl="0"/>
            <a:fld id="{3A98EE3D-8CD1-4C3F-BD1C-C98C9596463C}" type="slidenum">
              <a:rPr lang="en-US" smtClean="0"/>
              <a:pPr rtl="0"/>
              <a:t>‹nr.›</a:t>
            </a:fld>
            <a:endParaRPr lang="en-US" dirty="0"/>
          </a:p>
        </p:txBody>
      </p:sp>
    </p:spTree>
    <p:extLst>
      <p:ext uri="{BB962C8B-B14F-4D97-AF65-F5344CB8AC3E}">
        <p14:creationId xmlns:p14="http://schemas.microsoft.com/office/powerpoint/2010/main" val="2224568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3440DC-5DF9-1D87-7732-E0AA270C3135}"/>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0A09DE07-F3AB-D032-1EFB-DAD39505BF62}"/>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6086615-5388-9E3D-1995-CD0DFE7EE4DE}"/>
              </a:ext>
            </a:extLst>
          </p:cNvPr>
          <p:cNvSpPr>
            <a:spLocks noGrp="1"/>
          </p:cNvSpPr>
          <p:nvPr>
            <p:ph type="dt" sz="half" idx="10"/>
          </p:nvPr>
        </p:nvSpPr>
        <p:spPr/>
        <p:txBody>
          <a:bodyPr/>
          <a:lstStyle/>
          <a:p>
            <a:pPr rtl="0"/>
            <a:fld id="{880EA2FF-C3CD-4AB6-AAF3-3FDF941489A3}" type="datetime1">
              <a:rPr lang="da-DK" smtClean="0"/>
              <a:t>17-02-2024</a:t>
            </a:fld>
            <a:endParaRPr lang="en-US" dirty="0"/>
          </a:p>
        </p:txBody>
      </p:sp>
      <p:sp>
        <p:nvSpPr>
          <p:cNvPr id="5" name="Pladsholder til sidefod 4">
            <a:extLst>
              <a:ext uri="{FF2B5EF4-FFF2-40B4-BE49-F238E27FC236}">
                <a16:creationId xmlns:a16="http://schemas.microsoft.com/office/drawing/2014/main" id="{8E8D86FF-96CE-F22C-ACB8-90523C5906BE}"/>
              </a:ext>
            </a:extLst>
          </p:cNvPr>
          <p:cNvSpPr>
            <a:spLocks noGrp="1"/>
          </p:cNvSpPr>
          <p:nvPr>
            <p:ph type="ftr" sz="quarter" idx="11"/>
          </p:nvPr>
        </p:nvSpPr>
        <p:spPr/>
        <p:txBody>
          <a:bodyPr/>
          <a:lstStyle/>
          <a:p>
            <a:pPr rtl="0"/>
            <a:endParaRPr lang="en-US" dirty="0"/>
          </a:p>
        </p:txBody>
      </p:sp>
      <p:sp>
        <p:nvSpPr>
          <p:cNvPr id="6" name="Pladsholder til slidenummer 5">
            <a:extLst>
              <a:ext uri="{FF2B5EF4-FFF2-40B4-BE49-F238E27FC236}">
                <a16:creationId xmlns:a16="http://schemas.microsoft.com/office/drawing/2014/main" id="{D967EF0A-9083-A21F-EA28-64E710F82D07}"/>
              </a:ext>
            </a:extLst>
          </p:cNvPr>
          <p:cNvSpPr>
            <a:spLocks noGrp="1"/>
          </p:cNvSpPr>
          <p:nvPr>
            <p:ph type="sldNum" sz="quarter" idx="12"/>
          </p:nvPr>
        </p:nvSpPr>
        <p:spPr/>
        <p:txBody>
          <a:bodyPr/>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567877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85090C86-B575-B07B-B12A-57D362A9145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1C865AB8-0449-8503-3523-312DE62F61EA}"/>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A579151-F846-676B-9645-C2E53CB6A98F}"/>
              </a:ext>
            </a:extLst>
          </p:cNvPr>
          <p:cNvSpPr>
            <a:spLocks noGrp="1"/>
          </p:cNvSpPr>
          <p:nvPr>
            <p:ph type="dt" sz="half" idx="10"/>
          </p:nvPr>
        </p:nvSpPr>
        <p:spPr/>
        <p:txBody>
          <a:bodyPr/>
          <a:lstStyle/>
          <a:p>
            <a:pPr rtl="0"/>
            <a:fld id="{CDBC04B4-E47B-4015-ADD4-43F5332652ED}" type="datetime1">
              <a:rPr lang="da-DK" smtClean="0"/>
              <a:t>17-02-2024</a:t>
            </a:fld>
            <a:endParaRPr lang="en-US" dirty="0"/>
          </a:p>
        </p:txBody>
      </p:sp>
      <p:sp>
        <p:nvSpPr>
          <p:cNvPr id="5" name="Pladsholder til sidefod 4">
            <a:extLst>
              <a:ext uri="{FF2B5EF4-FFF2-40B4-BE49-F238E27FC236}">
                <a16:creationId xmlns:a16="http://schemas.microsoft.com/office/drawing/2014/main" id="{1471E89C-9AF0-C0EB-27A3-3BA05F739746}"/>
              </a:ext>
            </a:extLst>
          </p:cNvPr>
          <p:cNvSpPr>
            <a:spLocks noGrp="1"/>
          </p:cNvSpPr>
          <p:nvPr>
            <p:ph type="ftr" sz="quarter" idx="11"/>
          </p:nvPr>
        </p:nvSpPr>
        <p:spPr/>
        <p:txBody>
          <a:bodyPr/>
          <a:lstStyle/>
          <a:p>
            <a:pPr rtl="0"/>
            <a:endParaRPr lang="en-US" dirty="0"/>
          </a:p>
        </p:txBody>
      </p:sp>
      <p:sp>
        <p:nvSpPr>
          <p:cNvPr id="6" name="Pladsholder til slidenummer 5">
            <a:extLst>
              <a:ext uri="{FF2B5EF4-FFF2-40B4-BE49-F238E27FC236}">
                <a16:creationId xmlns:a16="http://schemas.microsoft.com/office/drawing/2014/main" id="{44E83C4C-9B24-9C60-F71E-95A0EDF0105D}"/>
              </a:ext>
            </a:extLst>
          </p:cNvPr>
          <p:cNvSpPr>
            <a:spLocks noGrp="1"/>
          </p:cNvSpPr>
          <p:nvPr>
            <p:ph type="sldNum" sz="quarter" idx="12"/>
          </p:nvPr>
        </p:nvSpPr>
        <p:spPr/>
        <p:txBody>
          <a:bodyPr/>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66289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ED390C-EF66-A420-74AF-7948E3631C4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F1EAF74-0D02-27B5-FD9B-A6F504B1C782}"/>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5631262-C8E1-9610-8E9D-B56C501DA3A2}"/>
              </a:ext>
            </a:extLst>
          </p:cNvPr>
          <p:cNvSpPr>
            <a:spLocks noGrp="1"/>
          </p:cNvSpPr>
          <p:nvPr>
            <p:ph type="dt" sz="half" idx="10"/>
          </p:nvPr>
        </p:nvSpPr>
        <p:spPr/>
        <p:txBody>
          <a:bodyPr/>
          <a:lstStyle/>
          <a:p>
            <a:pPr rtl="0"/>
            <a:fld id="{742D78A2-E14A-4285-BB46-E56C5DB13A10}" type="datetime1">
              <a:rPr lang="da-DK" smtClean="0"/>
              <a:t>17-02-2024</a:t>
            </a:fld>
            <a:endParaRPr lang="en-US" dirty="0"/>
          </a:p>
        </p:txBody>
      </p:sp>
      <p:sp>
        <p:nvSpPr>
          <p:cNvPr id="5" name="Pladsholder til sidefod 4">
            <a:extLst>
              <a:ext uri="{FF2B5EF4-FFF2-40B4-BE49-F238E27FC236}">
                <a16:creationId xmlns:a16="http://schemas.microsoft.com/office/drawing/2014/main" id="{300F9423-7920-1DF2-20A9-5B63FCFB6228}"/>
              </a:ext>
            </a:extLst>
          </p:cNvPr>
          <p:cNvSpPr>
            <a:spLocks noGrp="1"/>
          </p:cNvSpPr>
          <p:nvPr>
            <p:ph type="ftr" sz="quarter" idx="11"/>
          </p:nvPr>
        </p:nvSpPr>
        <p:spPr/>
        <p:txBody>
          <a:bodyPr/>
          <a:lstStyle/>
          <a:p>
            <a:pPr rtl="0"/>
            <a:endParaRPr lang="en-US" dirty="0"/>
          </a:p>
        </p:txBody>
      </p:sp>
      <p:sp>
        <p:nvSpPr>
          <p:cNvPr id="6" name="Pladsholder til slidenummer 5">
            <a:extLst>
              <a:ext uri="{FF2B5EF4-FFF2-40B4-BE49-F238E27FC236}">
                <a16:creationId xmlns:a16="http://schemas.microsoft.com/office/drawing/2014/main" id="{3D3249A2-200A-352A-53A9-C9F03C67FF52}"/>
              </a:ext>
            </a:extLst>
          </p:cNvPr>
          <p:cNvSpPr>
            <a:spLocks noGrp="1"/>
          </p:cNvSpPr>
          <p:nvPr>
            <p:ph type="sldNum" sz="quarter" idx="12"/>
          </p:nvPr>
        </p:nvSpPr>
        <p:spPr/>
        <p:txBody>
          <a:bodyPr/>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874679727"/>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4FAA1F-FF5D-E98C-86C1-F6AE15A4801C}"/>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5C3DD98C-7989-B5C4-A935-4219F2E198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6E4625C7-32A4-2185-7DF2-CA94B504A16A}"/>
              </a:ext>
            </a:extLst>
          </p:cNvPr>
          <p:cNvSpPr>
            <a:spLocks noGrp="1"/>
          </p:cNvSpPr>
          <p:nvPr>
            <p:ph type="dt" sz="half" idx="10"/>
          </p:nvPr>
        </p:nvSpPr>
        <p:spPr/>
        <p:txBody>
          <a:bodyPr/>
          <a:lstStyle/>
          <a:p>
            <a:pPr rtl="0"/>
            <a:fld id="{56F19458-1790-4E72-BE33-2B625B019550}" type="datetime1">
              <a:rPr lang="da-DK" smtClean="0"/>
              <a:t>17-02-2024</a:t>
            </a:fld>
            <a:endParaRPr lang="en-US" dirty="0"/>
          </a:p>
        </p:txBody>
      </p:sp>
      <p:sp>
        <p:nvSpPr>
          <p:cNvPr id="5" name="Pladsholder til sidefod 4">
            <a:extLst>
              <a:ext uri="{FF2B5EF4-FFF2-40B4-BE49-F238E27FC236}">
                <a16:creationId xmlns:a16="http://schemas.microsoft.com/office/drawing/2014/main" id="{00B45E56-0F7C-5939-9C3E-BB6D1FAC4A63}"/>
              </a:ext>
            </a:extLst>
          </p:cNvPr>
          <p:cNvSpPr>
            <a:spLocks noGrp="1"/>
          </p:cNvSpPr>
          <p:nvPr>
            <p:ph type="ftr" sz="quarter" idx="11"/>
          </p:nvPr>
        </p:nvSpPr>
        <p:spPr/>
        <p:txBody>
          <a:bodyPr/>
          <a:lstStyle/>
          <a:p>
            <a:pPr rtl="0"/>
            <a:endParaRPr lang="en-US" dirty="0"/>
          </a:p>
        </p:txBody>
      </p:sp>
      <p:sp>
        <p:nvSpPr>
          <p:cNvPr id="6" name="Pladsholder til slidenummer 5">
            <a:extLst>
              <a:ext uri="{FF2B5EF4-FFF2-40B4-BE49-F238E27FC236}">
                <a16:creationId xmlns:a16="http://schemas.microsoft.com/office/drawing/2014/main" id="{1975B7BE-DB4F-E473-AB52-0AFD944CC69A}"/>
              </a:ext>
            </a:extLst>
          </p:cNvPr>
          <p:cNvSpPr>
            <a:spLocks noGrp="1"/>
          </p:cNvSpPr>
          <p:nvPr>
            <p:ph type="sldNum" sz="quarter" idx="12"/>
          </p:nvPr>
        </p:nvSpPr>
        <p:spPr/>
        <p:txBody>
          <a:bodyPr/>
          <a:lstStyle/>
          <a:p>
            <a:pPr rtl="0"/>
            <a:fld id="{3A98EE3D-8CD1-4C3F-BD1C-C98C9596463C}" type="slidenum">
              <a:rPr lang="en-US" smtClean="0"/>
              <a:pPr rtl="0"/>
              <a:t>‹nr.›</a:t>
            </a:fld>
            <a:endParaRPr lang="en-US" dirty="0"/>
          </a:p>
        </p:txBody>
      </p:sp>
    </p:spTree>
    <p:extLst>
      <p:ext uri="{BB962C8B-B14F-4D97-AF65-F5344CB8AC3E}">
        <p14:creationId xmlns:p14="http://schemas.microsoft.com/office/powerpoint/2010/main" val="2107192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7B6711-DC00-9974-F299-71D91D1AE7D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5536324-4A94-F14B-9844-1FB60F26A881}"/>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20254358-8189-5AB5-0FEC-84FC506EAAB5}"/>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6F88373-C50E-5AF8-F8C0-0A6476699B61}"/>
              </a:ext>
            </a:extLst>
          </p:cNvPr>
          <p:cNvSpPr>
            <a:spLocks noGrp="1"/>
          </p:cNvSpPr>
          <p:nvPr>
            <p:ph type="dt" sz="half" idx="10"/>
          </p:nvPr>
        </p:nvSpPr>
        <p:spPr/>
        <p:txBody>
          <a:bodyPr/>
          <a:lstStyle/>
          <a:p>
            <a:pPr rtl="0"/>
            <a:fld id="{742D78A2-E14A-4285-BB46-E56C5DB13A10}" type="datetime1">
              <a:rPr lang="da-DK" smtClean="0"/>
              <a:t>17-02-2024</a:t>
            </a:fld>
            <a:endParaRPr lang="en-US" dirty="0"/>
          </a:p>
        </p:txBody>
      </p:sp>
      <p:sp>
        <p:nvSpPr>
          <p:cNvPr id="6" name="Pladsholder til sidefod 5">
            <a:extLst>
              <a:ext uri="{FF2B5EF4-FFF2-40B4-BE49-F238E27FC236}">
                <a16:creationId xmlns:a16="http://schemas.microsoft.com/office/drawing/2014/main" id="{89853781-E0CF-DE3B-66A7-40748AACABF2}"/>
              </a:ext>
            </a:extLst>
          </p:cNvPr>
          <p:cNvSpPr>
            <a:spLocks noGrp="1"/>
          </p:cNvSpPr>
          <p:nvPr>
            <p:ph type="ftr" sz="quarter" idx="11"/>
          </p:nvPr>
        </p:nvSpPr>
        <p:spPr/>
        <p:txBody>
          <a:bodyPr/>
          <a:lstStyle/>
          <a:p>
            <a:pPr rtl="0"/>
            <a:endParaRPr lang="en-US" dirty="0"/>
          </a:p>
        </p:txBody>
      </p:sp>
      <p:sp>
        <p:nvSpPr>
          <p:cNvPr id="7" name="Pladsholder til slidenummer 6">
            <a:extLst>
              <a:ext uri="{FF2B5EF4-FFF2-40B4-BE49-F238E27FC236}">
                <a16:creationId xmlns:a16="http://schemas.microsoft.com/office/drawing/2014/main" id="{06664F53-B975-75D6-0C1F-66DB8C3EFE36}"/>
              </a:ext>
            </a:extLst>
          </p:cNvPr>
          <p:cNvSpPr>
            <a:spLocks noGrp="1"/>
          </p:cNvSpPr>
          <p:nvPr>
            <p:ph type="sldNum" sz="quarter" idx="12"/>
          </p:nvPr>
        </p:nvSpPr>
        <p:spPr/>
        <p:txBody>
          <a:bodyPr/>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689731455"/>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02F71-8E52-4686-0DB5-39F9A4111F1B}"/>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9107FB6-1E65-1CF6-FF5E-444B2D08A4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9EE133D4-CC7C-E0AF-2837-1ADB87001190}"/>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3AE12555-F3EC-5C57-F6DF-5B06E5C041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7E2A1A0C-C8EE-4FE1-F0F1-D3D831DD8EF1}"/>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00E40631-BA02-81B3-F269-67F1882B6D14}"/>
              </a:ext>
            </a:extLst>
          </p:cNvPr>
          <p:cNvSpPr>
            <a:spLocks noGrp="1"/>
          </p:cNvSpPr>
          <p:nvPr>
            <p:ph type="dt" sz="half" idx="10"/>
          </p:nvPr>
        </p:nvSpPr>
        <p:spPr/>
        <p:txBody>
          <a:bodyPr/>
          <a:lstStyle/>
          <a:p>
            <a:pPr rtl="0"/>
            <a:fld id="{EF09F6D7-0D2C-45E7-A8BD-2AAFDF7689C5}" type="datetime1">
              <a:rPr lang="da-DK" smtClean="0"/>
              <a:t>17-02-2024</a:t>
            </a:fld>
            <a:endParaRPr lang="en-US" dirty="0"/>
          </a:p>
        </p:txBody>
      </p:sp>
      <p:sp>
        <p:nvSpPr>
          <p:cNvPr id="8" name="Pladsholder til sidefod 7">
            <a:extLst>
              <a:ext uri="{FF2B5EF4-FFF2-40B4-BE49-F238E27FC236}">
                <a16:creationId xmlns:a16="http://schemas.microsoft.com/office/drawing/2014/main" id="{914A838D-7433-9367-AA4B-E75F0A441BEC}"/>
              </a:ext>
            </a:extLst>
          </p:cNvPr>
          <p:cNvSpPr>
            <a:spLocks noGrp="1"/>
          </p:cNvSpPr>
          <p:nvPr>
            <p:ph type="ftr" sz="quarter" idx="11"/>
          </p:nvPr>
        </p:nvSpPr>
        <p:spPr/>
        <p:txBody>
          <a:bodyPr/>
          <a:lstStyle/>
          <a:p>
            <a:pPr rtl="0"/>
            <a:endParaRPr lang="en-US" dirty="0"/>
          </a:p>
        </p:txBody>
      </p:sp>
      <p:sp>
        <p:nvSpPr>
          <p:cNvPr id="9" name="Pladsholder til slidenummer 8">
            <a:extLst>
              <a:ext uri="{FF2B5EF4-FFF2-40B4-BE49-F238E27FC236}">
                <a16:creationId xmlns:a16="http://schemas.microsoft.com/office/drawing/2014/main" id="{65549E48-A242-751E-0F55-1209828475E4}"/>
              </a:ext>
            </a:extLst>
          </p:cNvPr>
          <p:cNvSpPr>
            <a:spLocks noGrp="1"/>
          </p:cNvSpPr>
          <p:nvPr>
            <p:ph type="sldNum" sz="quarter" idx="12"/>
          </p:nvPr>
        </p:nvSpPr>
        <p:spPr/>
        <p:txBody>
          <a:bodyPr/>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4263344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BC29A1-29B1-9AB4-2972-218D9C27B951}"/>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8283DF4-6264-075E-F125-43597ED4AF1F}"/>
              </a:ext>
            </a:extLst>
          </p:cNvPr>
          <p:cNvSpPr>
            <a:spLocks noGrp="1"/>
          </p:cNvSpPr>
          <p:nvPr>
            <p:ph type="dt" sz="half" idx="10"/>
          </p:nvPr>
        </p:nvSpPr>
        <p:spPr/>
        <p:txBody>
          <a:bodyPr/>
          <a:lstStyle/>
          <a:p>
            <a:pPr rtl="0"/>
            <a:fld id="{1070F602-9023-47B3-8482-2760229E2DA4}" type="datetime1">
              <a:rPr lang="da-DK" smtClean="0"/>
              <a:t>17-02-2024</a:t>
            </a:fld>
            <a:endParaRPr lang="en-US" dirty="0"/>
          </a:p>
        </p:txBody>
      </p:sp>
      <p:sp>
        <p:nvSpPr>
          <p:cNvPr id="4" name="Pladsholder til sidefod 3">
            <a:extLst>
              <a:ext uri="{FF2B5EF4-FFF2-40B4-BE49-F238E27FC236}">
                <a16:creationId xmlns:a16="http://schemas.microsoft.com/office/drawing/2014/main" id="{193CAC34-A19C-915B-45EE-42BF5D05C13D}"/>
              </a:ext>
            </a:extLst>
          </p:cNvPr>
          <p:cNvSpPr>
            <a:spLocks noGrp="1"/>
          </p:cNvSpPr>
          <p:nvPr>
            <p:ph type="ftr" sz="quarter" idx="11"/>
          </p:nvPr>
        </p:nvSpPr>
        <p:spPr/>
        <p:txBody>
          <a:bodyPr/>
          <a:lstStyle/>
          <a:p>
            <a:pPr rtl="0"/>
            <a:endParaRPr lang="en-US" dirty="0"/>
          </a:p>
        </p:txBody>
      </p:sp>
      <p:sp>
        <p:nvSpPr>
          <p:cNvPr id="5" name="Pladsholder til slidenummer 4">
            <a:extLst>
              <a:ext uri="{FF2B5EF4-FFF2-40B4-BE49-F238E27FC236}">
                <a16:creationId xmlns:a16="http://schemas.microsoft.com/office/drawing/2014/main" id="{6B4465F7-E89C-B071-BA50-2B5489B5EB7A}"/>
              </a:ext>
            </a:extLst>
          </p:cNvPr>
          <p:cNvSpPr>
            <a:spLocks noGrp="1"/>
          </p:cNvSpPr>
          <p:nvPr>
            <p:ph type="sldNum" sz="quarter" idx="12"/>
          </p:nvPr>
        </p:nvSpPr>
        <p:spPr/>
        <p:txBody>
          <a:bodyPr/>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01195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FC2DA06-428C-C139-4B4A-1D2EA60FB5E2}"/>
              </a:ext>
            </a:extLst>
          </p:cNvPr>
          <p:cNvSpPr>
            <a:spLocks noGrp="1"/>
          </p:cNvSpPr>
          <p:nvPr>
            <p:ph type="dt" sz="half" idx="10"/>
          </p:nvPr>
        </p:nvSpPr>
        <p:spPr/>
        <p:txBody>
          <a:bodyPr/>
          <a:lstStyle/>
          <a:p>
            <a:pPr rtl="0"/>
            <a:fld id="{BD0E787D-3327-40F3-AD68-70C3E3B91C80}" type="datetime1">
              <a:rPr lang="da-DK" smtClean="0"/>
              <a:t>17-02-2024</a:t>
            </a:fld>
            <a:endParaRPr lang="en-US" dirty="0"/>
          </a:p>
        </p:txBody>
      </p:sp>
      <p:sp>
        <p:nvSpPr>
          <p:cNvPr id="3" name="Pladsholder til sidefod 2">
            <a:extLst>
              <a:ext uri="{FF2B5EF4-FFF2-40B4-BE49-F238E27FC236}">
                <a16:creationId xmlns:a16="http://schemas.microsoft.com/office/drawing/2014/main" id="{CC9BA369-BB9A-9DD4-7B96-03E53A0DA73F}"/>
              </a:ext>
            </a:extLst>
          </p:cNvPr>
          <p:cNvSpPr>
            <a:spLocks noGrp="1"/>
          </p:cNvSpPr>
          <p:nvPr>
            <p:ph type="ftr" sz="quarter" idx="11"/>
          </p:nvPr>
        </p:nvSpPr>
        <p:spPr/>
        <p:txBody>
          <a:bodyPr/>
          <a:lstStyle/>
          <a:p>
            <a:pPr rtl="0"/>
            <a:endParaRPr lang="en-US" dirty="0"/>
          </a:p>
        </p:txBody>
      </p:sp>
      <p:sp>
        <p:nvSpPr>
          <p:cNvPr id="4" name="Pladsholder til slidenummer 3">
            <a:extLst>
              <a:ext uri="{FF2B5EF4-FFF2-40B4-BE49-F238E27FC236}">
                <a16:creationId xmlns:a16="http://schemas.microsoft.com/office/drawing/2014/main" id="{A596EADA-6DA3-16B4-0478-8B613CD7C555}"/>
              </a:ext>
            </a:extLst>
          </p:cNvPr>
          <p:cNvSpPr>
            <a:spLocks noGrp="1"/>
          </p:cNvSpPr>
          <p:nvPr>
            <p:ph type="sldNum" sz="quarter" idx="12"/>
          </p:nvPr>
        </p:nvSpPr>
        <p:spPr/>
        <p:txBody>
          <a:bodyPr/>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87105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1E8E8B-5F61-8D18-CD5F-E4F4B2CFCD7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01DDECFD-F81C-772C-E764-26F3A1CBF5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32D4EE08-7E6A-CB4E-0E10-66EC942487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D3D2ECF-E5FE-63FE-908B-E7448B0E7B49}"/>
              </a:ext>
            </a:extLst>
          </p:cNvPr>
          <p:cNvSpPr>
            <a:spLocks noGrp="1"/>
          </p:cNvSpPr>
          <p:nvPr>
            <p:ph type="dt" sz="half" idx="10"/>
          </p:nvPr>
        </p:nvSpPr>
        <p:spPr/>
        <p:txBody>
          <a:bodyPr/>
          <a:lstStyle/>
          <a:p>
            <a:pPr rtl="0"/>
            <a:fld id="{79A04FDF-B6BA-401C-BA8E-EDBF5BC24C87}" type="datetime1">
              <a:rPr lang="da-DK" smtClean="0"/>
              <a:t>17-02-2024</a:t>
            </a:fld>
            <a:endParaRPr lang="en-US" dirty="0"/>
          </a:p>
        </p:txBody>
      </p:sp>
      <p:sp>
        <p:nvSpPr>
          <p:cNvPr id="6" name="Pladsholder til sidefod 5">
            <a:extLst>
              <a:ext uri="{FF2B5EF4-FFF2-40B4-BE49-F238E27FC236}">
                <a16:creationId xmlns:a16="http://schemas.microsoft.com/office/drawing/2014/main" id="{828868CF-6106-4230-1647-84BF274AF006}"/>
              </a:ext>
            </a:extLst>
          </p:cNvPr>
          <p:cNvSpPr>
            <a:spLocks noGrp="1"/>
          </p:cNvSpPr>
          <p:nvPr>
            <p:ph type="ftr" sz="quarter" idx="11"/>
          </p:nvPr>
        </p:nvSpPr>
        <p:spPr/>
        <p:txBody>
          <a:bodyPr/>
          <a:lstStyle/>
          <a:p>
            <a:pPr rtl="0"/>
            <a:endParaRPr lang="en-US" dirty="0"/>
          </a:p>
        </p:txBody>
      </p:sp>
      <p:sp>
        <p:nvSpPr>
          <p:cNvPr id="7" name="Pladsholder til slidenummer 6">
            <a:extLst>
              <a:ext uri="{FF2B5EF4-FFF2-40B4-BE49-F238E27FC236}">
                <a16:creationId xmlns:a16="http://schemas.microsoft.com/office/drawing/2014/main" id="{E572CC2E-7E1E-0BA0-3F66-77DC600B322A}"/>
              </a:ext>
            </a:extLst>
          </p:cNvPr>
          <p:cNvSpPr>
            <a:spLocks noGrp="1"/>
          </p:cNvSpPr>
          <p:nvPr>
            <p:ph type="sldNum" sz="quarter" idx="12"/>
          </p:nvPr>
        </p:nvSpPr>
        <p:spPr/>
        <p:txBody>
          <a:bodyPr/>
          <a:lstStyle/>
          <a:p>
            <a:pPr rtl="0"/>
            <a:fld id="{3A98EE3D-8CD1-4C3F-BD1C-C98C9596463C}" type="slidenum">
              <a:rPr lang="en-US" smtClean="0"/>
              <a:pPr rtl="0"/>
              <a:t>‹nr.›</a:t>
            </a:fld>
            <a:endParaRPr lang="en-US" dirty="0"/>
          </a:p>
        </p:txBody>
      </p:sp>
    </p:spTree>
    <p:extLst>
      <p:ext uri="{BB962C8B-B14F-4D97-AF65-F5344CB8AC3E}">
        <p14:creationId xmlns:p14="http://schemas.microsoft.com/office/powerpoint/2010/main" val="3085993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55D646-540E-AB3D-BBAC-5C487BFD4125}"/>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5159AA47-24C6-9CAA-F1BB-E38450C855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FC7C2496-E766-36D1-542D-356673485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3D0C735-BEFC-D05D-945F-CACECA41F7C6}"/>
              </a:ext>
            </a:extLst>
          </p:cNvPr>
          <p:cNvSpPr>
            <a:spLocks noGrp="1"/>
          </p:cNvSpPr>
          <p:nvPr>
            <p:ph type="dt" sz="half" idx="10"/>
          </p:nvPr>
        </p:nvSpPr>
        <p:spPr/>
        <p:txBody>
          <a:bodyPr/>
          <a:lstStyle/>
          <a:p>
            <a:pPr rtl="0"/>
            <a:fld id="{60945954-618D-448D-B360-71A48963C4DC}" type="datetime1">
              <a:rPr lang="da-DK" smtClean="0"/>
              <a:t>17-02-2024</a:t>
            </a:fld>
            <a:endParaRPr lang="en-US" dirty="0"/>
          </a:p>
        </p:txBody>
      </p:sp>
      <p:sp>
        <p:nvSpPr>
          <p:cNvPr id="6" name="Pladsholder til sidefod 5">
            <a:extLst>
              <a:ext uri="{FF2B5EF4-FFF2-40B4-BE49-F238E27FC236}">
                <a16:creationId xmlns:a16="http://schemas.microsoft.com/office/drawing/2014/main" id="{B620320F-09CF-487A-5014-A39CE638758E}"/>
              </a:ext>
            </a:extLst>
          </p:cNvPr>
          <p:cNvSpPr>
            <a:spLocks noGrp="1"/>
          </p:cNvSpPr>
          <p:nvPr>
            <p:ph type="ftr" sz="quarter" idx="11"/>
          </p:nvPr>
        </p:nvSpPr>
        <p:spPr/>
        <p:txBody>
          <a:bodyPr/>
          <a:lstStyle/>
          <a:p>
            <a:pPr algn="l" rtl="0"/>
            <a:endParaRPr lang="en-US" dirty="0"/>
          </a:p>
        </p:txBody>
      </p:sp>
      <p:sp>
        <p:nvSpPr>
          <p:cNvPr id="7" name="Pladsholder til slidenummer 6">
            <a:extLst>
              <a:ext uri="{FF2B5EF4-FFF2-40B4-BE49-F238E27FC236}">
                <a16:creationId xmlns:a16="http://schemas.microsoft.com/office/drawing/2014/main" id="{CB68C059-D698-94F6-341A-55639E34416A}"/>
              </a:ext>
            </a:extLst>
          </p:cNvPr>
          <p:cNvSpPr>
            <a:spLocks noGrp="1"/>
          </p:cNvSpPr>
          <p:nvPr>
            <p:ph type="sldNum" sz="quarter" idx="12"/>
          </p:nvPr>
        </p:nvSpPr>
        <p:spPr/>
        <p:txBody>
          <a:bodyPr/>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74098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9F651F4-BB97-143E-B8EE-6075C90CE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426E5B7-4A37-222E-F34D-598C246605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F4E4BCF-0344-06FE-EA0B-C017F8835A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42D78A2-E14A-4285-BB46-E56C5DB13A10}" type="datetime1">
              <a:rPr lang="da-DK" smtClean="0"/>
              <a:t>17-02-2024</a:t>
            </a:fld>
            <a:endParaRPr lang="en-US" dirty="0"/>
          </a:p>
        </p:txBody>
      </p:sp>
      <p:sp>
        <p:nvSpPr>
          <p:cNvPr id="5" name="Pladsholder til sidefod 4">
            <a:extLst>
              <a:ext uri="{FF2B5EF4-FFF2-40B4-BE49-F238E27FC236}">
                <a16:creationId xmlns:a16="http://schemas.microsoft.com/office/drawing/2014/main" id="{E3F05970-2255-99B5-BBCB-43C168BD1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p>
        </p:txBody>
      </p:sp>
      <p:sp>
        <p:nvSpPr>
          <p:cNvPr id="6" name="Pladsholder til slidenummer 5">
            <a:extLst>
              <a:ext uri="{FF2B5EF4-FFF2-40B4-BE49-F238E27FC236}">
                <a16:creationId xmlns:a16="http://schemas.microsoft.com/office/drawing/2014/main" id="{762F7923-F9D6-70DB-85EE-7E900563B3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56177317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1drv.ms/i/s!AmsNEzvbUFlM5kgD9KIQzpUj-6fC?e=sinWb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lede 7" descr="Et billede, der indeholder udendørs, sky, vand, sø&#10;&#10;Automatisk genereret beskrivelse">
            <a:extLst>
              <a:ext uri="{FF2B5EF4-FFF2-40B4-BE49-F238E27FC236}">
                <a16:creationId xmlns:a16="http://schemas.microsoft.com/office/drawing/2014/main" id="{69F16165-7CBC-75A5-1390-1634BC2185A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47" y="10"/>
            <a:ext cx="12191999" cy="6857990"/>
          </a:xfrm>
          <a:prstGeom prst="rect">
            <a:avLst/>
          </a:prstGeom>
        </p:spPr>
      </p:pic>
      <p:sp>
        <p:nvSpPr>
          <p:cNvPr id="15" name="Rectangle 1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D1F047C-C727-42A7-85C5-68C5AA1B1A93}"/>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rtlCol="0">
            <a:normAutofit/>
          </a:bodyPr>
          <a:lstStyle/>
          <a:p>
            <a:pPr rtl="0"/>
            <a:r>
              <a:rPr lang="da" sz="5200" dirty="0">
                <a:solidFill>
                  <a:srgbClr val="FFFFFF"/>
                </a:solidFill>
              </a:rPr>
              <a:t>Generalforsamling</a:t>
            </a:r>
          </a:p>
        </p:txBody>
      </p:sp>
      <p:sp>
        <p:nvSpPr>
          <p:cNvPr id="3" name="Undertitel 2">
            <a:extLst>
              <a:ext uri="{FF2B5EF4-FFF2-40B4-BE49-F238E27FC236}">
                <a16:creationId xmlns:a16="http://schemas.microsoft.com/office/drawing/2014/main" id="{DB93FB3F-A8D4-46D3-A1C6-C79C64563729}"/>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rtlCol="0">
            <a:normAutofit/>
          </a:bodyPr>
          <a:lstStyle/>
          <a:p>
            <a:pPr rtl="0"/>
            <a:r>
              <a:rPr lang="da" dirty="0">
                <a:solidFill>
                  <a:srgbClr val="FFFFFF"/>
                </a:solidFill>
              </a:rPr>
              <a:t>Kær Halvøs landsbylaug</a:t>
            </a:r>
          </a:p>
        </p:txBody>
      </p:sp>
    </p:spTree>
    <p:extLst>
      <p:ext uri="{BB962C8B-B14F-4D97-AF65-F5344CB8AC3E}">
        <p14:creationId xmlns:p14="http://schemas.microsoft.com/office/powerpoint/2010/main" val="2969848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D966E2-BA11-8101-728B-F2BB05BB3C8B}"/>
              </a:ext>
            </a:extLst>
          </p:cNvPr>
          <p:cNvSpPr>
            <a:spLocks noGrp="1"/>
          </p:cNvSpPr>
          <p:nvPr>
            <p:ph type="title"/>
          </p:nvPr>
        </p:nvSpPr>
        <p:spPr>
          <a:xfrm>
            <a:off x="803775" y="1106007"/>
            <a:ext cx="10550025" cy="1182927"/>
          </a:xfrm>
        </p:spPr>
        <p:txBody>
          <a:bodyPr anchor="b">
            <a:normAutofit/>
          </a:bodyPr>
          <a:lstStyle/>
          <a:p>
            <a:r>
              <a:rPr lang="da-DK" sz="5600"/>
              <a:t>Forslag </a:t>
            </a:r>
          </a:p>
        </p:txBody>
      </p:sp>
      <p:sp>
        <p:nvSpPr>
          <p:cNvPr id="3" name="Pladsholder til indhold 2">
            <a:extLst>
              <a:ext uri="{FF2B5EF4-FFF2-40B4-BE49-F238E27FC236}">
                <a16:creationId xmlns:a16="http://schemas.microsoft.com/office/drawing/2014/main" id="{686F7141-D1F4-A60F-A6BA-9DCB0BF82E6C}"/>
              </a:ext>
            </a:extLst>
          </p:cNvPr>
          <p:cNvSpPr>
            <a:spLocks noGrp="1"/>
          </p:cNvSpPr>
          <p:nvPr>
            <p:ph idx="1"/>
          </p:nvPr>
        </p:nvSpPr>
        <p:spPr>
          <a:xfrm>
            <a:off x="803775" y="2598947"/>
            <a:ext cx="10550025" cy="3677348"/>
          </a:xfrm>
        </p:spPr>
        <p:txBody>
          <a:bodyPr anchor="t">
            <a:normAutofit/>
          </a:bodyPr>
          <a:lstStyle/>
          <a:p>
            <a:pPr marL="0" indent="0" fontAlgn="base">
              <a:lnSpc>
                <a:spcPct val="115000"/>
              </a:lnSpc>
              <a:spcAft>
                <a:spcPts val="200"/>
              </a:spcAft>
              <a:buNone/>
            </a:pPr>
            <a:r>
              <a:rPr lang="da-DK" sz="1800" kern="0" dirty="0">
                <a:effectLst/>
                <a:latin typeface="Times New Roman" panose="02020603050405020304" pitchFamily="18" charset="0"/>
                <a:ea typeface="Times New Roman" panose="02020603050405020304" pitchFamily="18" charset="0"/>
                <a:cs typeface="Times New Roman" panose="02020603050405020304" pitchFamily="18" charset="0"/>
              </a:rPr>
              <a:t>Indsendt af: Bestyrelsen</a:t>
            </a:r>
          </a:p>
          <a:p>
            <a:pPr marL="0" indent="0" fontAlgn="base">
              <a:lnSpc>
                <a:spcPct val="115000"/>
              </a:lnSpc>
              <a:spcAft>
                <a:spcPts val="200"/>
              </a:spcAft>
              <a:buNone/>
            </a:pPr>
            <a:r>
              <a:rPr lang="da-DK" sz="1800" i="1" kern="0" dirty="0">
                <a:latin typeface="Times New Roman" panose="02020603050405020304" pitchFamily="18" charset="0"/>
                <a:ea typeface="Times New Roman" panose="02020603050405020304" pitchFamily="18" charset="0"/>
                <a:cs typeface="Times New Roman" panose="02020603050405020304" pitchFamily="18" charset="0"/>
              </a:rPr>
              <a:t>Vedtægtsændring i §1</a:t>
            </a:r>
          </a:p>
          <a:p>
            <a:pPr marL="0" indent="0" fontAlgn="base">
              <a:lnSpc>
                <a:spcPct val="115000"/>
              </a:lnSpc>
              <a:spcAft>
                <a:spcPts val="200"/>
              </a:spcAft>
              <a:buNone/>
            </a:pPr>
            <a:r>
              <a:rPr lang="da-DK" sz="1800" i="1" kern="0" dirty="0">
                <a:latin typeface="Times New Roman" panose="02020603050405020304" pitchFamily="18" charset="0"/>
                <a:ea typeface="Times New Roman" panose="02020603050405020304" pitchFamily="18" charset="0"/>
                <a:cs typeface="Times New Roman" panose="02020603050405020304" pitchFamily="18" charset="0"/>
              </a:rPr>
              <a:t>Nuværende: </a:t>
            </a:r>
            <a:r>
              <a:rPr lang="da-DK" sz="1800" i="1" dirty="0">
                <a:solidFill>
                  <a:srgbClr val="000000"/>
                </a:solidFill>
                <a:effectLst/>
                <a:latin typeface="Times New Roman" panose="02020603050405020304" pitchFamily="18" charset="0"/>
                <a:ea typeface="Times New Roman" panose="02020603050405020304" pitchFamily="18" charset="0"/>
              </a:rPr>
              <a:t>Foreningen skal varetage beboernes fælles interesser udadtil, både over for Sønderborg Kommune, Region Syddanmark og andre offentlige såvel som private organer, der måtte have interesse i det geografiske område, eller som grænser op til området som beskrevet i § 2. </a:t>
            </a:r>
          </a:p>
          <a:p>
            <a:pPr marL="0" indent="0" fontAlgn="base">
              <a:lnSpc>
                <a:spcPct val="115000"/>
              </a:lnSpc>
              <a:spcAft>
                <a:spcPts val="200"/>
              </a:spcAft>
              <a:buNone/>
            </a:pPr>
            <a:r>
              <a:rPr lang="da-DK" sz="1800" i="1" kern="100" dirty="0">
                <a:latin typeface="Times New Roman" panose="02020603050405020304" pitchFamily="18" charset="0"/>
                <a:ea typeface="Times New Roman" panose="02020603050405020304" pitchFamily="18" charset="0"/>
                <a:cs typeface="Times New Roman" panose="02020603050405020304" pitchFamily="18" charset="0"/>
              </a:rPr>
              <a:t>Fremtidig: </a:t>
            </a:r>
            <a:r>
              <a:rPr lang="da-DK" sz="1800" i="1" dirty="0">
                <a:solidFill>
                  <a:srgbClr val="009DD9"/>
                </a:solidFill>
                <a:effectLst/>
                <a:latin typeface="Times New Roman" panose="02020603050405020304" pitchFamily="18" charset="0"/>
                <a:ea typeface="Times New Roman" panose="02020603050405020304" pitchFamily="18" charset="0"/>
              </a:rPr>
              <a:t>Foreningen er et frivilligt, partipolitisk uafhængigt bindeled mellem medlemmer og offentligt såvel som private organer. </a:t>
            </a:r>
            <a:r>
              <a:rPr lang="da-DK" sz="1800" i="1" dirty="0">
                <a:solidFill>
                  <a:srgbClr val="000000"/>
                </a:solidFill>
                <a:effectLst/>
                <a:latin typeface="Times New Roman" panose="02020603050405020304" pitchFamily="18" charset="0"/>
                <a:ea typeface="Times New Roman" panose="02020603050405020304" pitchFamily="18" charset="0"/>
              </a:rPr>
              <a:t>Foreningen skal varetage beboernes fælles interesser udadtil, både over for Sønderborg Kommune, Region Syddanmark og andre offentlige såvel som private organer, der måtte have interesse i det geografiske område, eller som grænser op til området som beskrevet i § 2. </a:t>
            </a:r>
          </a:p>
          <a:p>
            <a:pPr marL="0" indent="0" fontAlgn="base">
              <a:lnSpc>
                <a:spcPct val="115000"/>
              </a:lnSpc>
              <a:spcAft>
                <a:spcPts val="200"/>
              </a:spcAft>
              <a:buNone/>
            </a:pPr>
            <a:endParaRPr lang="da-DK" sz="1800" i="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Pladsholder til dato 3">
            <a:extLst>
              <a:ext uri="{FF2B5EF4-FFF2-40B4-BE49-F238E27FC236}">
                <a16:creationId xmlns:a16="http://schemas.microsoft.com/office/drawing/2014/main" id="{91A94C72-ABD2-9271-7682-F234C796B4D4}"/>
              </a:ext>
            </a:extLst>
          </p:cNvPr>
          <p:cNvSpPr>
            <a:spLocks noGrp="1"/>
          </p:cNvSpPr>
          <p:nvPr>
            <p:ph type="dt" sz="half" idx="10"/>
          </p:nvPr>
        </p:nvSpPr>
        <p:spPr/>
        <p:txBody>
          <a:bodyPr>
            <a:normAutofit/>
          </a:bodyPr>
          <a:lstStyle/>
          <a:p>
            <a:pPr rtl="0">
              <a:spcAft>
                <a:spcPts val="600"/>
              </a:spcAft>
            </a:pPr>
            <a:fld id="{742D78A2-E14A-4285-BB46-E56C5DB13A10}" type="datetime1">
              <a:rPr lang="da-DK">
                <a:solidFill>
                  <a:schemeClr val="tx1">
                    <a:alpha val="60000"/>
                  </a:schemeClr>
                </a:solidFill>
              </a:rPr>
              <a:pPr rtl="0">
                <a:spcAft>
                  <a:spcPts val="600"/>
                </a:spcAft>
              </a:pPr>
              <a:t>17-02-2024</a:t>
            </a:fld>
            <a:endParaRPr lang="en-US">
              <a:solidFill>
                <a:schemeClr val="tx1">
                  <a:alpha val="60000"/>
                </a:schemeClr>
              </a:solidFill>
            </a:endParaRPr>
          </a:p>
        </p:txBody>
      </p:sp>
    </p:spTree>
    <p:extLst>
      <p:ext uri="{BB962C8B-B14F-4D97-AF65-F5344CB8AC3E}">
        <p14:creationId xmlns:p14="http://schemas.microsoft.com/office/powerpoint/2010/main" val="50182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D966E2-BA11-8101-728B-F2BB05BB3C8B}"/>
              </a:ext>
            </a:extLst>
          </p:cNvPr>
          <p:cNvSpPr>
            <a:spLocks noGrp="1"/>
          </p:cNvSpPr>
          <p:nvPr>
            <p:ph type="title"/>
          </p:nvPr>
        </p:nvSpPr>
        <p:spPr>
          <a:xfrm>
            <a:off x="803775" y="1106007"/>
            <a:ext cx="10550025" cy="1182927"/>
          </a:xfrm>
        </p:spPr>
        <p:txBody>
          <a:bodyPr anchor="b">
            <a:normAutofit/>
          </a:bodyPr>
          <a:lstStyle/>
          <a:p>
            <a:r>
              <a:rPr lang="da-DK" sz="5600"/>
              <a:t>Forslag </a:t>
            </a:r>
          </a:p>
        </p:txBody>
      </p:sp>
      <p:sp>
        <p:nvSpPr>
          <p:cNvPr id="3" name="Pladsholder til indhold 2">
            <a:extLst>
              <a:ext uri="{FF2B5EF4-FFF2-40B4-BE49-F238E27FC236}">
                <a16:creationId xmlns:a16="http://schemas.microsoft.com/office/drawing/2014/main" id="{686F7141-D1F4-A60F-A6BA-9DCB0BF82E6C}"/>
              </a:ext>
            </a:extLst>
          </p:cNvPr>
          <p:cNvSpPr>
            <a:spLocks noGrp="1"/>
          </p:cNvSpPr>
          <p:nvPr>
            <p:ph idx="1"/>
          </p:nvPr>
        </p:nvSpPr>
        <p:spPr>
          <a:xfrm>
            <a:off x="803775" y="2598947"/>
            <a:ext cx="10550025" cy="3677348"/>
          </a:xfrm>
        </p:spPr>
        <p:txBody>
          <a:bodyPr anchor="t">
            <a:normAutofit/>
          </a:bodyPr>
          <a:lstStyle/>
          <a:p>
            <a:pPr marL="0" indent="0" fontAlgn="base">
              <a:lnSpc>
                <a:spcPct val="115000"/>
              </a:lnSpc>
              <a:spcAft>
                <a:spcPts val="200"/>
              </a:spcAft>
              <a:buNone/>
            </a:pPr>
            <a:r>
              <a:rPr lang="da-DK" sz="1800" kern="0" dirty="0">
                <a:effectLst/>
                <a:latin typeface="Times New Roman" panose="02020603050405020304" pitchFamily="18" charset="0"/>
                <a:ea typeface="Times New Roman" panose="02020603050405020304" pitchFamily="18" charset="0"/>
                <a:cs typeface="Times New Roman" panose="02020603050405020304" pitchFamily="18" charset="0"/>
              </a:rPr>
              <a:t>Indsendt af: Bestyrelsen</a:t>
            </a:r>
          </a:p>
          <a:p>
            <a:pPr marL="0" indent="0" fontAlgn="base">
              <a:lnSpc>
                <a:spcPct val="115000"/>
              </a:lnSpc>
              <a:spcAft>
                <a:spcPts val="200"/>
              </a:spcAft>
              <a:buNone/>
            </a:pPr>
            <a:r>
              <a:rPr lang="da-DK" sz="1800" i="1" kern="0" dirty="0">
                <a:latin typeface="Times New Roman" panose="02020603050405020304" pitchFamily="18" charset="0"/>
                <a:ea typeface="Times New Roman" panose="02020603050405020304" pitchFamily="18" charset="0"/>
                <a:cs typeface="Times New Roman" panose="02020603050405020304" pitchFamily="18" charset="0"/>
              </a:rPr>
              <a:t>Vedtægtsændring i §3</a:t>
            </a:r>
          </a:p>
          <a:p>
            <a:pPr marL="0" indent="0" fontAlgn="base">
              <a:lnSpc>
                <a:spcPct val="115000"/>
              </a:lnSpc>
              <a:spcAft>
                <a:spcPts val="200"/>
              </a:spcAft>
              <a:buNone/>
            </a:pPr>
            <a:r>
              <a:rPr lang="da-DK" sz="1800" i="1" dirty="0">
                <a:latin typeface="Times New Roman" panose="02020603050405020304" pitchFamily="18" charset="0"/>
                <a:ea typeface="Times New Roman" panose="02020603050405020304" pitchFamily="18" charset="0"/>
              </a:rPr>
              <a:t>Nuværende: </a:t>
            </a:r>
            <a:r>
              <a:rPr lang="da-DK" sz="1800" i="1" dirty="0">
                <a:solidFill>
                  <a:srgbClr val="C00000"/>
                </a:solidFill>
                <a:effectLst/>
                <a:latin typeface="Times New Roman" panose="02020603050405020304" pitchFamily="18" charset="0"/>
                <a:ea typeface="Times New Roman" panose="02020603050405020304" pitchFamily="18" charset="0"/>
              </a:rPr>
              <a:t>Ved samme generalforsamling skal det besluttes, hvad </a:t>
            </a:r>
            <a:r>
              <a:rPr lang="da-DK" sz="1800" i="1" dirty="0" err="1">
                <a:solidFill>
                  <a:srgbClr val="C00000"/>
                </a:solidFill>
                <a:effectLst/>
                <a:latin typeface="Times New Roman" panose="02020603050405020304" pitchFamily="18" charset="0"/>
                <a:ea typeface="Times New Roman" panose="02020603050405020304" pitchFamily="18" charset="0"/>
              </a:rPr>
              <a:t>landsbylaugets</a:t>
            </a:r>
            <a:r>
              <a:rPr lang="da-DK" sz="1800" i="1" dirty="0">
                <a:solidFill>
                  <a:srgbClr val="C00000"/>
                </a:solidFill>
                <a:effectLst/>
                <a:latin typeface="Times New Roman" panose="02020603050405020304" pitchFamily="18" charset="0"/>
                <a:ea typeface="Times New Roman" panose="02020603050405020304" pitchFamily="18" charset="0"/>
              </a:rPr>
              <a:t> midler skal anvendes til. </a:t>
            </a:r>
          </a:p>
          <a:p>
            <a:pPr marL="0" indent="0" fontAlgn="base">
              <a:lnSpc>
                <a:spcPct val="115000"/>
              </a:lnSpc>
              <a:spcAft>
                <a:spcPts val="200"/>
              </a:spcAft>
              <a:buNone/>
            </a:pPr>
            <a:r>
              <a:rPr lang="da-DK" sz="1800" i="1" kern="100" dirty="0">
                <a:latin typeface="Times New Roman" panose="02020603050405020304" pitchFamily="18" charset="0"/>
                <a:ea typeface="Times New Roman" panose="02020603050405020304" pitchFamily="18" charset="0"/>
                <a:cs typeface="Times New Roman" panose="02020603050405020304" pitchFamily="18" charset="0"/>
              </a:rPr>
              <a:t>Fremtidig: Ønskes fjernet, da dette begrænser </a:t>
            </a:r>
            <a:r>
              <a:rPr lang="da-DK" sz="1800" i="1" kern="100" dirty="0" err="1">
                <a:latin typeface="Times New Roman" panose="02020603050405020304" pitchFamily="18" charset="0"/>
                <a:ea typeface="Times New Roman" panose="02020603050405020304" pitchFamily="18" charset="0"/>
                <a:cs typeface="Times New Roman" panose="02020603050405020304" pitchFamily="18" charset="0"/>
              </a:rPr>
              <a:t>landsbylaugets</a:t>
            </a:r>
            <a:r>
              <a:rPr lang="da-DK" sz="1800" i="1" kern="100" dirty="0">
                <a:latin typeface="Times New Roman" panose="02020603050405020304" pitchFamily="18" charset="0"/>
                <a:ea typeface="Times New Roman" panose="02020603050405020304" pitchFamily="18" charset="0"/>
                <a:cs typeface="Times New Roman" panose="02020603050405020304" pitchFamily="18" charset="0"/>
              </a:rPr>
              <a:t> mulighed for at ændre i hvordan midlerne skal anvendes i løbet af året, fx til nye arrangementer osv. </a:t>
            </a:r>
            <a:endParaRPr lang="da-DK" sz="1800" i="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Pladsholder til dato 3">
            <a:extLst>
              <a:ext uri="{FF2B5EF4-FFF2-40B4-BE49-F238E27FC236}">
                <a16:creationId xmlns:a16="http://schemas.microsoft.com/office/drawing/2014/main" id="{91A94C72-ABD2-9271-7682-F234C796B4D4}"/>
              </a:ext>
            </a:extLst>
          </p:cNvPr>
          <p:cNvSpPr>
            <a:spLocks noGrp="1"/>
          </p:cNvSpPr>
          <p:nvPr>
            <p:ph type="dt" sz="half" idx="10"/>
          </p:nvPr>
        </p:nvSpPr>
        <p:spPr/>
        <p:txBody>
          <a:bodyPr>
            <a:normAutofit/>
          </a:bodyPr>
          <a:lstStyle/>
          <a:p>
            <a:pPr rtl="0">
              <a:spcAft>
                <a:spcPts val="600"/>
              </a:spcAft>
            </a:pPr>
            <a:fld id="{742D78A2-E14A-4285-BB46-E56C5DB13A10}" type="datetime1">
              <a:rPr lang="da-DK">
                <a:solidFill>
                  <a:schemeClr val="tx1">
                    <a:alpha val="60000"/>
                  </a:schemeClr>
                </a:solidFill>
              </a:rPr>
              <a:pPr rtl="0">
                <a:spcAft>
                  <a:spcPts val="600"/>
                </a:spcAft>
              </a:pPr>
              <a:t>17-02-2024</a:t>
            </a:fld>
            <a:endParaRPr lang="en-US">
              <a:solidFill>
                <a:schemeClr val="tx1">
                  <a:alpha val="60000"/>
                </a:schemeClr>
              </a:solidFill>
            </a:endParaRPr>
          </a:p>
        </p:txBody>
      </p:sp>
    </p:spTree>
    <p:extLst>
      <p:ext uri="{BB962C8B-B14F-4D97-AF65-F5344CB8AC3E}">
        <p14:creationId xmlns:p14="http://schemas.microsoft.com/office/powerpoint/2010/main" val="3886030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D966E2-BA11-8101-728B-F2BB05BB3C8B}"/>
              </a:ext>
            </a:extLst>
          </p:cNvPr>
          <p:cNvSpPr>
            <a:spLocks noGrp="1"/>
          </p:cNvSpPr>
          <p:nvPr>
            <p:ph type="title"/>
          </p:nvPr>
        </p:nvSpPr>
        <p:spPr>
          <a:xfrm>
            <a:off x="803775" y="1106007"/>
            <a:ext cx="10550025" cy="1182927"/>
          </a:xfrm>
        </p:spPr>
        <p:txBody>
          <a:bodyPr anchor="b">
            <a:normAutofit/>
          </a:bodyPr>
          <a:lstStyle/>
          <a:p>
            <a:r>
              <a:rPr lang="da-DK" sz="5600"/>
              <a:t>Forslag </a:t>
            </a:r>
          </a:p>
        </p:txBody>
      </p:sp>
      <p:sp>
        <p:nvSpPr>
          <p:cNvPr id="3" name="Pladsholder til indhold 2">
            <a:extLst>
              <a:ext uri="{FF2B5EF4-FFF2-40B4-BE49-F238E27FC236}">
                <a16:creationId xmlns:a16="http://schemas.microsoft.com/office/drawing/2014/main" id="{686F7141-D1F4-A60F-A6BA-9DCB0BF82E6C}"/>
              </a:ext>
            </a:extLst>
          </p:cNvPr>
          <p:cNvSpPr>
            <a:spLocks noGrp="1"/>
          </p:cNvSpPr>
          <p:nvPr>
            <p:ph idx="1"/>
          </p:nvPr>
        </p:nvSpPr>
        <p:spPr>
          <a:xfrm>
            <a:off x="803775" y="2598947"/>
            <a:ext cx="10550025" cy="3677348"/>
          </a:xfrm>
        </p:spPr>
        <p:txBody>
          <a:bodyPr anchor="t">
            <a:normAutofit/>
          </a:bodyPr>
          <a:lstStyle/>
          <a:p>
            <a:pPr marL="0" indent="0" fontAlgn="base">
              <a:lnSpc>
                <a:spcPct val="115000"/>
              </a:lnSpc>
              <a:spcAft>
                <a:spcPts val="200"/>
              </a:spcAft>
              <a:buNone/>
            </a:pPr>
            <a:r>
              <a:rPr lang="da-DK" sz="1800" kern="0" dirty="0">
                <a:effectLst/>
                <a:latin typeface="Times New Roman" panose="02020603050405020304" pitchFamily="18" charset="0"/>
                <a:ea typeface="Times New Roman" panose="02020603050405020304" pitchFamily="18" charset="0"/>
                <a:cs typeface="Times New Roman" panose="02020603050405020304" pitchFamily="18" charset="0"/>
              </a:rPr>
              <a:t>Indsendt af: Bestyrelsen</a:t>
            </a:r>
          </a:p>
          <a:p>
            <a:pPr marL="0" indent="0" fontAlgn="base">
              <a:lnSpc>
                <a:spcPct val="115000"/>
              </a:lnSpc>
              <a:spcAft>
                <a:spcPts val="200"/>
              </a:spcAft>
              <a:buNone/>
            </a:pPr>
            <a:r>
              <a:rPr lang="da-DK" sz="1800" i="1" kern="0" dirty="0">
                <a:latin typeface="Times New Roman" panose="02020603050405020304" pitchFamily="18" charset="0"/>
                <a:ea typeface="Times New Roman" panose="02020603050405020304" pitchFamily="18" charset="0"/>
                <a:cs typeface="Times New Roman" panose="02020603050405020304" pitchFamily="18" charset="0"/>
              </a:rPr>
              <a:t>Vedtægtsændring i §3</a:t>
            </a:r>
          </a:p>
          <a:p>
            <a:pPr marL="0" indent="0" fontAlgn="base">
              <a:lnSpc>
                <a:spcPct val="115000"/>
              </a:lnSpc>
              <a:spcAft>
                <a:spcPts val="200"/>
              </a:spcAft>
              <a:buNone/>
            </a:pPr>
            <a:r>
              <a:rPr lang="da-DK" sz="1800" i="1" dirty="0">
                <a:latin typeface="Times New Roman" panose="02020603050405020304" pitchFamily="18" charset="0"/>
                <a:ea typeface="Times New Roman" panose="02020603050405020304" pitchFamily="18" charset="0"/>
              </a:rPr>
              <a:t>Nuværende: </a:t>
            </a:r>
            <a:r>
              <a:rPr lang="da-DK" sz="1800" i="1" dirty="0">
                <a:effectLst/>
                <a:latin typeface="Times New Roman" panose="02020603050405020304" pitchFamily="18" charset="0"/>
                <a:ea typeface="Times New Roman" panose="02020603050405020304" pitchFamily="18" charset="0"/>
              </a:rPr>
              <a:t>På </a:t>
            </a:r>
            <a:r>
              <a:rPr lang="da-DK" sz="1800" i="1" dirty="0">
                <a:solidFill>
                  <a:srgbClr val="000000"/>
                </a:solidFill>
                <a:effectLst/>
                <a:latin typeface="Times New Roman" panose="02020603050405020304" pitchFamily="18" charset="0"/>
                <a:ea typeface="Times New Roman" panose="02020603050405020304" pitchFamily="18" charset="0"/>
              </a:rPr>
              <a:t>den ordinære generalforsamling aflægger bestyrelsen beretning om foreningens virksomhed. Endvidere fremlægges regnskabet for det forløbne regnskabsår til godkendelse, ligesom der vælges bestyrelse og to revisorer. </a:t>
            </a:r>
          </a:p>
          <a:p>
            <a:pPr marL="0" indent="0" fontAlgn="base">
              <a:lnSpc>
                <a:spcPct val="115000"/>
              </a:lnSpc>
              <a:spcAft>
                <a:spcPts val="200"/>
              </a:spcAft>
              <a:buNone/>
            </a:pPr>
            <a:r>
              <a:rPr lang="da-DK" sz="1800" i="1" kern="100" dirty="0">
                <a:latin typeface="Times New Roman" panose="02020603050405020304" pitchFamily="18" charset="0"/>
                <a:ea typeface="Times New Roman" panose="02020603050405020304" pitchFamily="18" charset="0"/>
                <a:cs typeface="Times New Roman" panose="02020603050405020304" pitchFamily="18" charset="0"/>
              </a:rPr>
              <a:t>Fremtidig: </a:t>
            </a:r>
            <a:r>
              <a:rPr lang="da-DK" sz="1800" i="1" dirty="0">
                <a:solidFill>
                  <a:srgbClr val="000000"/>
                </a:solidFill>
                <a:effectLst/>
                <a:latin typeface="Times New Roman" panose="02020603050405020304" pitchFamily="18" charset="0"/>
                <a:ea typeface="Times New Roman" panose="02020603050405020304" pitchFamily="18" charset="0"/>
              </a:rPr>
              <a:t>På den ordinære generalforsamling aflægger bestyrelsen beretning om foreningens virksomhed. Endvidere fremlægges regnskabet for det forløbne regnskabsår til godkendelse, ligesom der vælges bestyrelse og to revisorer. </a:t>
            </a:r>
            <a:r>
              <a:rPr lang="da-DK" sz="1800" i="1" dirty="0">
                <a:solidFill>
                  <a:srgbClr val="009DD9"/>
                </a:solidFill>
                <a:effectLst/>
                <a:latin typeface="Times New Roman" panose="02020603050405020304" pitchFamily="18" charset="0"/>
                <a:ea typeface="Times New Roman" panose="02020603050405020304" pitchFamily="18" charset="0"/>
              </a:rPr>
              <a:t>Budgettet fremlægges, men skal ikke godkendes. </a:t>
            </a:r>
            <a:endParaRPr lang="da-DK" sz="1800" i="1" dirty="0">
              <a:solidFill>
                <a:srgbClr val="000000"/>
              </a:solidFill>
              <a:effectLst/>
              <a:latin typeface="Times New Roman" panose="02020603050405020304" pitchFamily="18" charset="0"/>
              <a:ea typeface="Times New Roman" panose="02020603050405020304" pitchFamily="18" charset="0"/>
            </a:endParaRPr>
          </a:p>
        </p:txBody>
      </p:sp>
      <p:sp>
        <p:nvSpPr>
          <p:cNvPr id="4" name="Pladsholder til dato 3">
            <a:extLst>
              <a:ext uri="{FF2B5EF4-FFF2-40B4-BE49-F238E27FC236}">
                <a16:creationId xmlns:a16="http://schemas.microsoft.com/office/drawing/2014/main" id="{91A94C72-ABD2-9271-7682-F234C796B4D4}"/>
              </a:ext>
            </a:extLst>
          </p:cNvPr>
          <p:cNvSpPr>
            <a:spLocks noGrp="1"/>
          </p:cNvSpPr>
          <p:nvPr>
            <p:ph type="dt" sz="half" idx="10"/>
          </p:nvPr>
        </p:nvSpPr>
        <p:spPr/>
        <p:txBody>
          <a:bodyPr>
            <a:normAutofit/>
          </a:bodyPr>
          <a:lstStyle/>
          <a:p>
            <a:pPr rtl="0">
              <a:spcAft>
                <a:spcPts val="600"/>
              </a:spcAft>
            </a:pPr>
            <a:fld id="{742D78A2-E14A-4285-BB46-E56C5DB13A10}" type="datetime1">
              <a:rPr lang="da-DK">
                <a:solidFill>
                  <a:schemeClr val="tx1">
                    <a:alpha val="60000"/>
                  </a:schemeClr>
                </a:solidFill>
              </a:rPr>
              <a:pPr rtl="0">
                <a:spcAft>
                  <a:spcPts val="600"/>
                </a:spcAft>
              </a:pPr>
              <a:t>17-02-2024</a:t>
            </a:fld>
            <a:endParaRPr lang="en-US">
              <a:solidFill>
                <a:schemeClr val="tx1">
                  <a:alpha val="60000"/>
                </a:schemeClr>
              </a:solidFill>
            </a:endParaRPr>
          </a:p>
        </p:txBody>
      </p:sp>
    </p:spTree>
    <p:extLst>
      <p:ext uri="{BB962C8B-B14F-4D97-AF65-F5344CB8AC3E}">
        <p14:creationId xmlns:p14="http://schemas.microsoft.com/office/powerpoint/2010/main" val="4101736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D966E2-BA11-8101-728B-F2BB05BB3C8B}"/>
              </a:ext>
            </a:extLst>
          </p:cNvPr>
          <p:cNvSpPr>
            <a:spLocks noGrp="1"/>
          </p:cNvSpPr>
          <p:nvPr>
            <p:ph type="title"/>
          </p:nvPr>
        </p:nvSpPr>
        <p:spPr>
          <a:xfrm>
            <a:off x="803775" y="1106007"/>
            <a:ext cx="10550025" cy="1182927"/>
          </a:xfrm>
        </p:spPr>
        <p:txBody>
          <a:bodyPr anchor="b">
            <a:normAutofit/>
          </a:bodyPr>
          <a:lstStyle/>
          <a:p>
            <a:r>
              <a:rPr lang="da-DK" sz="5600"/>
              <a:t>Forslag </a:t>
            </a:r>
          </a:p>
        </p:txBody>
      </p:sp>
      <p:sp>
        <p:nvSpPr>
          <p:cNvPr id="3" name="Pladsholder til indhold 2">
            <a:extLst>
              <a:ext uri="{FF2B5EF4-FFF2-40B4-BE49-F238E27FC236}">
                <a16:creationId xmlns:a16="http://schemas.microsoft.com/office/drawing/2014/main" id="{686F7141-D1F4-A60F-A6BA-9DCB0BF82E6C}"/>
              </a:ext>
            </a:extLst>
          </p:cNvPr>
          <p:cNvSpPr>
            <a:spLocks noGrp="1"/>
          </p:cNvSpPr>
          <p:nvPr>
            <p:ph idx="1"/>
          </p:nvPr>
        </p:nvSpPr>
        <p:spPr>
          <a:xfrm>
            <a:off x="803775" y="2598947"/>
            <a:ext cx="10550025" cy="3677348"/>
          </a:xfrm>
        </p:spPr>
        <p:txBody>
          <a:bodyPr numCol="2" anchor="t">
            <a:noAutofit/>
          </a:bodyPr>
          <a:lstStyle/>
          <a:p>
            <a:pPr marL="0" indent="0" fontAlgn="base">
              <a:lnSpc>
                <a:spcPct val="115000"/>
              </a:lnSpc>
              <a:spcAft>
                <a:spcPts val="200"/>
              </a:spcAft>
              <a:buNone/>
            </a:pPr>
            <a:r>
              <a:rPr lang="da-DK" sz="1800" kern="0" dirty="0">
                <a:effectLst/>
                <a:latin typeface="Times New Roman" panose="02020603050405020304" pitchFamily="18" charset="0"/>
                <a:ea typeface="Times New Roman" panose="02020603050405020304" pitchFamily="18" charset="0"/>
                <a:cs typeface="Times New Roman" panose="02020603050405020304" pitchFamily="18" charset="0"/>
              </a:rPr>
              <a:t>Indsendt af: Bestyrelsen</a:t>
            </a:r>
          </a:p>
          <a:p>
            <a:pPr marL="0" indent="0" fontAlgn="base">
              <a:lnSpc>
                <a:spcPct val="115000"/>
              </a:lnSpc>
              <a:spcAft>
                <a:spcPts val="200"/>
              </a:spcAft>
              <a:buNone/>
            </a:pPr>
            <a:r>
              <a:rPr lang="da-DK" sz="1800" i="1" kern="0" dirty="0">
                <a:latin typeface="Times New Roman" panose="02020603050405020304" pitchFamily="18" charset="0"/>
                <a:ea typeface="Times New Roman" panose="02020603050405020304" pitchFamily="18" charset="0"/>
                <a:cs typeface="Times New Roman" panose="02020603050405020304" pitchFamily="18" charset="0"/>
              </a:rPr>
              <a:t>Vedtægtsændring i §3</a:t>
            </a:r>
          </a:p>
          <a:p>
            <a:pPr marL="0" indent="0" fontAlgn="base">
              <a:lnSpc>
                <a:spcPct val="100000"/>
              </a:lnSpc>
              <a:spcBef>
                <a:spcPts val="0"/>
              </a:spcBef>
              <a:spcAft>
                <a:spcPts val="200"/>
              </a:spcAft>
              <a:buNone/>
            </a:pPr>
            <a:endParaRPr lang="da-DK" sz="1400" i="1" dirty="0">
              <a:latin typeface="Times New Roman" panose="02020603050405020304" pitchFamily="18" charset="0"/>
              <a:ea typeface="Times New Roman" panose="02020603050405020304" pitchFamily="18" charset="0"/>
            </a:endParaRPr>
          </a:p>
          <a:p>
            <a:pPr marL="0" indent="0" fontAlgn="base">
              <a:lnSpc>
                <a:spcPct val="100000"/>
              </a:lnSpc>
              <a:spcBef>
                <a:spcPts val="0"/>
              </a:spcBef>
              <a:spcAft>
                <a:spcPts val="200"/>
              </a:spcAft>
              <a:buNone/>
            </a:pPr>
            <a:r>
              <a:rPr lang="da-DK" sz="1400" i="1" dirty="0">
                <a:latin typeface="Times New Roman" panose="02020603050405020304" pitchFamily="18" charset="0"/>
                <a:ea typeface="Times New Roman" panose="02020603050405020304" pitchFamily="18" charset="0"/>
              </a:rPr>
              <a:t>Nuværende</a:t>
            </a:r>
            <a:r>
              <a:rPr lang="da-DK" sz="1400" i="1" dirty="0">
                <a:solidFill>
                  <a:srgbClr val="C00000"/>
                </a:solidFill>
                <a:latin typeface="Times New Roman" panose="02020603050405020304" pitchFamily="18" charset="0"/>
                <a:ea typeface="Times New Roman" panose="02020603050405020304" pitchFamily="18" charset="0"/>
              </a:rPr>
              <a:t>: </a:t>
            </a:r>
            <a:r>
              <a:rPr lang="da-DK" sz="1400" i="1" dirty="0">
                <a:solidFill>
                  <a:srgbClr val="000000"/>
                </a:solidFill>
                <a:effectLst/>
                <a:latin typeface="Times New Roman" panose="02020603050405020304" pitchFamily="18" charset="0"/>
                <a:ea typeface="Times New Roman" panose="02020603050405020304" pitchFamily="18" charset="0"/>
              </a:rPr>
              <a:t>Dagsorden for den ordinære generalforsamling skal </a:t>
            </a:r>
            <a:r>
              <a:rPr lang="da-DK" sz="1400" i="1" dirty="0">
                <a:solidFill>
                  <a:srgbClr val="C00000"/>
                </a:solidFill>
                <a:effectLst/>
                <a:latin typeface="Times New Roman" panose="02020603050405020304" pitchFamily="18" charset="0"/>
                <a:ea typeface="Times New Roman" panose="02020603050405020304" pitchFamily="18" charset="0"/>
              </a:rPr>
              <a:t>omfatte</a:t>
            </a:r>
            <a:r>
              <a:rPr lang="da-DK" sz="1400" i="1" dirty="0">
                <a:solidFill>
                  <a:srgbClr val="000000"/>
                </a:solidFill>
                <a:effectLst/>
                <a:latin typeface="Times New Roman" panose="02020603050405020304" pitchFamily="18" charset="0"/>
                <a:ea typeface="Times New Roman" panose="02020603050405020304" pitchFamily="18" charset="0"/>
              </a:rPr>
              <a:t>: </a:t>
            </a:r>
          </a:p>
          <a:p>
            <a:pPr marL="0" indent="0" fontAlgn="base">
              <a:lnSpc>
                <a:spcPct val="100000"/>
              </a:lnSpc>
              <a:spcBef>
                <a:spcPts val="0"/>
              </a:spcBef>
              <a:spcAft>
                <a:spcPts val="200"/>
              </a:spcAft>
              <a:buNone/>
            </a:pPr>
            <a:r>
              <a:rPr lang="da-DK" sz="1400" i="1" dirty="0">
                <a:solidFill>
                  <a:srgbClr val="C00000"/>
                </a:solidFill>
                <a:effectLst/>
                <a:latin typeface="Times New Roman" panose="02020603050405020304" pitchFamily="18" charset="0"/>
                <a:ea typeface="Times New Roman" panose="02020603050405020304" pitchFamily="18" charset="0"/>
              </a:rPr>
              <a:t>Valg af dirigent og referent </a:t>
            </a:r>
            <a:endParaRPr lang="da-DK" sz="1400" i="1" dirty="0">
              <a:solidFill>
                <a:srgbClr val="000000"/>
              </a:solidFill>
              <a:latin typeface="Times New Roman" panose="02020603050405020304" pitchFamily="18" charset="0"/>
              <a:ea typeface="Times New Roman" panose="02020603050405020304" pitchFamily="18" charset="0"/>
            </a:endParaRPr>
          </a:p>
          <a:p>
            <a:pPr marL="0" indent="0" fontAlgn="base">
              <a:lnSpc>
                <a:spcPct val="100000"/>
              </a:lnSpc>
              <a:spcBef>
                <a:spcPts val="0"/>
              </a:spcBef>
              <a:spcAft>
                <a:spcPts val="200"/>
              </a:spcAft>
              <a:buNone/>
            </a:pPr>
            <a:r>
              <a:rPr lang="da-DK" sz="1400" i="1" dirty="0">
                <a:solidFill>
                  <a:srgbClr val="C00000"/>
                </a:solidFill>
                <a:effectLst/>
                <a:latin typeface="Times New Roman" panose="02020603050405020304" pitchFamily="18" charset="0"/>
                <a:ea typeface="Times New Roman" panose="02020603050405020304" pitchFamily="18" charset="0"/>
              </a:rPr>
              <a:t>Bestyrelsens aflæggelse af beretning </a:t>
            </a:r>
            <a:endParaRPr lang="da-DK" sz="1400" i="1" dirty="0">
              <a:solidFill>
                <a:srgbClr val="000000"/>
              </a:solidFill>
              <a:latin typeface="Times New Roman" panose="02020603050405020304" pitchFamily="18" charset="0"/>
              <a:ea typeface="Times New Roman" panose="02020603050405020304" pitchFamily="18" charset="0"/>
            </a:endParaRPr>
          </a:p>
          <a:p>
            <a:pPr marL="0" indent="0" fontAlgn="base">
              <a:lnSpc>
                <a:spcPct val="100000"/>
              </a:lnSpc>
              <a:spcBef>
                <a:spcPts val="0"/>
              </a:spcBef>
              <a:spcAft>
                <a:spcPts val="200"/>
              </a:spcAft>
              <a:buNone/>
            </a:pPr>
            <a:r>
              <a:rPr lang="da-DK" sz="1400" i="1" dirty="0">
                <a:solidFill>
                  <a:srgbClr val="C00000"/>
                </a:solidFill>
                <a:effectLst/>
                <a:latin typeface="Times New Roman" panose="02020603050405020304" pitchFamily="18" charset="0"/>
                <a:ea typeface="Times New Roman" panose="02020603050405020304" pitchFamily="18" charset="0"/>
              </a:rPr>
              <a:t>Fremlæggelse af revideret årsregnskab </a:t>
            </a:r>
            <a:endParaRPr lang="da-DK" sz="1400" i="1" dirty="0">
              <a:solidFill>
                <a:srgbClr val="000000"/>
              </a:solidFill>
              <a:latin typeface="Times New Roman" panose="02020603050405020304" pitchFamily="18" charset="0"/>
              <a:ea typeface="Times New Roman" panose="02020603050405020304" pitchFamily="18" charset="0"/>
            </a:endParaRPr>
          </a:p>
          <a:p>
            <a:pPr marL="0" indent="0" fontAlgn="base">
              <a:lnSpc>
                <a:spcPct val="100000"/>
              </a:lnSpc>
              <a:spcBef>
                <a:spcPts val="0"/>
              </a:spcBef>
              <a:spcAft>
                <a:spcPts val="200"/>
              </a:spcAft>
              <a:buNone/>
            </a:pPr>
            <a:r>
              <a:rPr lang="da-DK" sz="1400" i="1" dirty="0">
                <a:solidFill>
                  <a:srgbClr val="C00000"/>
                </a:solidFill>
                <a:effectLst/>
                <a:latin typeface="Times New Roman" panose="02020603050405020304" pitchFamily="18" charset="0"/>
                <a:ea typeface="Times New Roman" panose="02020603050405020304" pitchFamily="18" charset="0"/>
              </a:rPr>
              <a:t>Behandling af forslag fra medlemmerne </a:t>
            </a:r>
            <a:endParaRPr lang="da-DK" sz="1400" i="1" dirty="0">
              <a:solidFill>
                <a:srgbClr val="000000"/>
              </a:solidFill>
              <a:latin typeface="Times New Roman" panose="02020603050405020304" pitchFamily="18" charset="0"/>
              <a:ea typeface="Times New Roman" panose="02020603050405020304" pitchFamily="18" charset="0"/>
            </a:endParaRPr>
          </a:p>
          <a:p>
            <a:pPr marL="0" indent="0" fontAlgn="base">
              <a:lnSpc>
                <a:spcPct val="100000"/>
              </a:lnSpc>
              <a:spcBef>
                <a:spcPts val="0"/>
              </a:spcBef>
              <a:spcAft>
                <a:spcPts val="200"/>
              </a:spcAft>
              <a:buNone/>
            </a:pPr>
            <a:r>
              <a:rPr lang="da-DK" sz="1400" i="1" dirty="0">
                <a:solidFill>
                  <a:srgbClr val="C00000"/>
                </a:solidFill>
                <a:effectLst/>
                <a:latin typeface="Times New Roman" panose="02020603050405020304" pitchFamily="18" charset="0"/>
                <a:ea typeface="Times New Roman" panose="02020603050405020304" pitchFamily="18" charset="0"/>
              </a:rPr>
              <a:t>Fremlæggelse af budget </a:t>
            </a:r>
            <a:endParaRPr lang="da-DK" sz="1400" i="1" dirty="0">
              <a:solidFill>
                <a:srgbClr val="000000"/>
              </a:solidFill>
              <a:latin typeface="Times New Roman" panose="02020603050405020304" pitchFamily="18" charset="0"/>
              <a:ea typeface="Times New Roman" panose="02020603050405020304" pitchFamily="18" charset="0"/>
            </a:endParaRPr>
          </a:p>
          <a:p>
            <a:pPr marL="0" indent="0" fontAlgn="base">
              <a:lnSpc>
                <a:spcPct val="100000"/>
              </a:lnSpc>
              <a:spcBef>
                <a:spcPts val="0"/>
              </a:spcBef>
              <a:spcAft>
                <a:spcPts val="200"/>
              </a:spcAft>
              <a:buNone/>
            </a:pPr>
            <a:r>
              <a:rPr lang="da-DK" sz="1400" i="1" dirty="0">
                <a:solidFill>
                  <a:srgbClr val="C00000"/>
                </a:solidFill>
                <a:effectLst/>
                <a:latin typeface="Times New Roman" panose="02020603050405020304" pitchFamily="18" charset="0"/>
                <a:ea typeface="Times New Roman" panose="02020603050405020304" pitchFamily="18" charset="0"/>
              </a:rPr>
              <a:t>Valg af medlemmer til bestyrelsen </a:t>
            </a:r>
            <a:endParaRPr lang="da-DK" sz="1400" i="1" dirty="0">
              <a:solidFill>
                <a:srgbClr val="000000"/>
              </a:solidFill>
              <a:latin typeface="Times New Roman" panose="02020603050405020304" pitchFamily="18" charset="0"/>
              <a:ea typeface="Times New Roman" panose="02020603050405020304" pitchFamily="18" charset="0"/>
            </a:endParaRPr>
          </a:p>
          <a:p>
            <a:pPr marL="0" indent="0" fontAlgn="base">
              <a:lnSpc>
                <a:spcPct val="100000"/>
              </a:lnSpc>
              <a:spcBef>
                <a:spcPts val="0"/>
              </a:spcBef>
              <a:spcAft>
                <a:spcPts val="200"/>
              </a:spcAft>
              <a:buNone/>
            </a:pPr>
            <a:r>
              <a:rPr lang="da-DK" sz="1400" i="1" dirty="0">
                <a:solidFill>
                  <a:srgbClr val="C00000"/>
                </a:solidFill>
                <a:effectLst/>
                <a:latin typeface="Times New Roman" panose="02020603050405020304" pitchFamily="18" charset="0"/>
                <a:ea typeface="Times New Roman" panose="02020603050405020304" pitchFamily="18" charset="0"/>
              </a:rPr>
              <a:t>Valg af suppleanter </a:t>
            </a:r>
            <a:endParaRPr lang="da-DK" sz="1400" i="1" dirty="0">
              <a:solidFill>
                <a:srgbClr val="000000"/>
              </a:solidFill>
              <a:latin typeface="Times New Roman" panose="02020603050405020304" pitchFamily="18" charset="0"/>
              <a:ea typeface="Times New Roman" panose="02020603050405020304" pitchFamily="18" charset="0"/>
            </a:endParaRPr>
          </a:p>
          <a:p>
            <a:pPr marL="0" indent="0" fontAlgn="base">
              <a:lnSpc>
                <a:spcPct val="100000"/>
              </a:lnSpc>
              <a:spcBef>
                <a:spcPts val="0"/>
              </a:spcBef>
              <a:spcAft>
                <a:spcPts val="200"/>
              </a:spcAft>
              <a:buNone/>
            </a:pPr>
            <a:r>
              <a:rPr lang="da-DK" sz="1400" i="1" dirty="0">
                <a:solidFill>
                  <a:srgbClr val="C00000"/>
                </a:solidFill>
                <a:effectLst/>
                <a:latin typeface="Times New Roman" panose="02020603050405020304" pitchFamily="18" charset="0"/>
                <a:ea typeface="Times New Roman" panose="02020603050405020304" pitchFamily="18" charset="0"/>
              </a:rPr>
              <a:t>Valg af revisorer </a:t>
            </a:r>
          </a:p>
          <a:p>
            <a:pPr marL="0" indent="0" fontAlgn="base">
              <a:lnSpc>
                <a:spcPct val="100000"/>
              </a:lnSpc>
              <a:spcBef>
                <a:spcPts val="0"/>
              </a:spcBef>
              <a:spcAft>
                <a:spcPts val="200"/>
              </a:spcAft>
              <a:buNone/>
            </a:pPr>
            <a:r>
              <a:rPr lang="da-DK" sz="1400" i="1" dirty="0">
                <a:solidFill>
                  <a:srgbClr val="C00000"/>
                </a:solidFill>
                <a:effectLst/>
                <a:latin typeface="Times New Roman" panose="02020603050405020304" pitchFamily="18" charset="0"/>
                <a:ea typeface="Times New Roman" panose="02020603050405020304" pitchFamily="18" charset="0"/>
              </a:rPr>
              <a:t>Eventuelt </a:t>
            </a:r>
            <a:endParaRPr lang="da-DK" sz="1400" i="1" dirty="0">
              <a:solidFill>
                <a:srgbClr val="000000"/>
              </a:solidFill>
              <a:effectLst/>
              <a:latin typeface="Times New Roman" panose="02020603050405020304" pitchFamily="18" charset="0"/>
              <a:ea typeface="Times New Roman" panose="02020603050405020304" pitchFamily="18" charset="0"/>
            </a:endParaRPr>
          </a:p>
          <a:p>
            <a:pPr marL="0" lvl="0" indent="0" algn="just">
              <a:lnSpc>
                <a:spcPct val="100000"/>
              </a:lnSpc>
              <a:spcBef>
                <a:spcPts val="0"/>
              </a:spcBef>
              <a:buNone/>
            </a:pPr>
            <a:endParaRPr lang="da-DK" sz="1400" i="1"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00000"/>
              </a:lnSpc>
              <a:spcBef>
                <a:spcPts val="0"/>
              </a:spcBef>
              <a:buNone/>
            </a:pPr>
            <a:endParaRPr lang="da-DK" sz="1400" i="1"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00000"/>
              </a:lnSpc>
              <a:spcBef>
                <a:spcPts val="0"/>
              </a:spcBef>
              <a:buNone/>
            </a:pPr>
            <a:endParaRPr lang="da-DK" sz="1400" i="1"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00000"/>
              </a:lnSpc>
              <a:spcBef>
                <a:spcPts val="0"/>
              </a:spcBef>
              <a:buNone/>
            </a:pPr>
            <a:endParaRPr lang="da-DK" sz="1400" i="1"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00000"/>
              </a:lnSpc>
              <a:spcBef>
                <a:spcPts val="0"/>
              </a:spcBef>
              <a:buNone/>
            </a:pPr>
            <a:endParaRPr lang="da-DK" sz="1400" i="1"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00000"/>
              </a:lnSpc>
              <a:spcBef>
                <a:spcPts val="0"/>
              </a:spcBef>
              <a:buNone/>
            </a:pPr>
            <a:r>
              <a:rPr lang="da-DK" sz="1400" i="1" kern="100" dirty="0">
                <a:latin typeface="Times New Roman" panose="02020603050405020304" pitchFamily="18" charset="0"/>
                <a:ea typeface="Times New Roman" panose="02020603050405020304" pitchFamily="18" charset="0"/>
                <a:cs typeface="Times New Roman" panose="02020603050405020304" pitchFamily="18" charset="0"/>
              </a:rPr>
              <a:t>Fremtidig:</a:t>
            </a:r>
            <a:r>
              <a:rPr lang="da-DK" sz="1400" i="1" dirty="0">
                <a:solidFill>
                  <a:srgbClr val="000000"/>
                </a:solidFill>
                <a:effectLst/>
                <a:latin typeface="Times New Roman" panose="02020603050405020304" pitchFamily="18" charset="0"/>
                <a:ea typeface="Times New Roman" panose="02020603050405020304" pitchFamily="18" charset="0"/>
              </a:rPr>
              <a:t> Dagsorden for den ordinære generalforsamling skal </a:t>
            </a:r>
            <a:r>
              <a:rPr lang="da-DK" sz="1400" i="1" dirty="0">
                <a:solidFill>
                  <a:srgbClr val="009DD9"/>
                </a:solidFill>
                <a:effectLst/>
                <a:latin typeface="Times New Roman" panose="02020603050405020304" pitchFamily="18" charset="0"/>
                <a:ea typeface="Times New Roman" panose="02020603050405020304" pitchFamily="18" charset="0"/>
              </a:rPr>
              <a:t>være som følger</a:t>
            </a:r>
            <a:r>
              <a:rPr lang="da-DK" sz="1400" i="1" dirty="0">
                <a:solidFill>
                  <a:srgbClr val="000000"/>
                </a:solidFill>
                <a:effectLst/>
                <a:latin typeface="Times New Roman" panose="02020603050405020304" pitchFamily="18" charset="0"/>
                <a:ea typeface="Times New Roman" panose="02020603050405020304" pitchFamily="18" charset="0"/>
              </a:rPr>
              <a:t>: </a:t>
            </a:r>
            <a:endParaRPr lang="da-DK" sz="1400" i="1"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buFont typeface="+mj-lt"/>
              <a:buAutoNum type="arabicPeriod"/>
            </a:pPr>
            <a:r>
              <a:rPr lang="da-DK" sz="1400" i="1" kern="100" dirty="0">
                <a:solidFill>
                  <a:srgbClr val="009DD9"/>
                </a:solidFill>
                <a:effectLst/>
                <a:latin typeface="Times New Roman" panose="02020603050405020304" pitchFamily="18" charset="0"/>
                <a:ea typeface="Times New Roman" panose="02020603050405020304" pitchFamily="18" charset="0"/>
                <a:cs typeface="Times New Roman" panose="02020603050405020304" pitchFamily="18" charset="0"/>
              </a:rPr>
              <a:t>Valg af dirigent</a:t>
            </a:r>
            <a:endParaRPr lang="da-DK" sz="1400" i="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buFont typeface="+mj-lt"/>
              <a:buAutoNum type="arabicPeriod"/>
            </a:pPr>
            <a:r>
              <a:rPr lang="da-DK" sz="1400" i="1" kern="100" dirty="0">
                <a:solidFill>
                  <a:srgbClr val="009DD9"/>
                </a:solidFill>
                <a:effectLst/>
                <a:latin typeface="Times New Roman" panose="02020603050405020304" pitchFamily="18" charset="0"/>
                <a:ea typeface="Times New Roman" panose="02020603050405020304" pitchFamily="18" charset="0"/>
                <a:cs typeface="Times New Roman" panose="02020603050405020304" pitchFamily="18" charset="0"/>
              </a:rPr>
              <a:t>Valg af referent og stemmetællere</a:t>
            </a:r>
            <a:endParaRPr lang="da-DK" sz="1400" i="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buFont typeface="+mj-lt"/>
              <a:buAutoNum type="arabicPeriod"/>
            </a:pPr>
            <a:r>
              <a:rPr lang="da-DK" sz="1400" i="1" kern="100" dirty="0">
                <a:solidFill>
                  <a:srgbClr val="009DD9"/>
                </a:solidFill>
                <a:effectLst/>
                <a:latin typeface="Times New Roman" panose="02020603050405020304" pitchFamily="18" charset="0"/>
                <a:ea typeface="Times New Roman" panose="02020603050405020304" pitchFamily="18" charset="0"/>
                <a:cs typeface="Times New Roman" panose="02020603050405020304" pitchFamily="18" charset="0"/>
              </a:rPr>
              <a:t>Bestyrelsens aflæggelse af beretning </a:t>
            </a:r>
            <a:endParaRPr lang="da-DK" sz="1400" i="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buFont typeface="+mj-lt"/>
              <a:buAutoNum type="arabicPeriod"/>
            </a:pPr>
            <a:r>
              <a:rPr lang="da-DK" sz="1400" i="1" kern="100" dirty="0">
                <a:solidFill>
                  <a:srgbClr val="009DD9"/>
                </a:solidFill>
                <a:effectLst/>
                <a:latin typeface="Times New Roman" panose="02020603050405020304" pitchFamily="18" charset="0"/>
                <a:ea typeface="Times New Roman" panose="02020603050405020304" pitchFamily="18" charset="0"/>
                <a:cs typeface="Times New Roman" panose="02020603050405020304" pitchFamily="18" charset="0"/>
              </a:rPr>
              <a:t>Godkendelse af revideret årsregnskab </a:t>
            </a:r>
            <a:endParaRPr lang="da-DK" sz="1400" i="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buFont typeface="+mj-lt"/>
              <a:buAutoNum type="arabicPeriod"/>
            </a:pPr>
            <a:r>
              <a:rPr lang="da-DK" sz="1400" i="1" kern="100" dirty="0">
                <a:solidFill>
                  <a:srgbClr val="009DD9"/>
                </a:solidFill>
                <a:effectLst/>
                <a:latin typeface="Times New Roman" panose="02020603050405020304" pitchFamily="18" charset="0"/>
                <a:ea typeface="Times New Roman" panose="02020603050405020304" pitchFamily="18" charset="0"/>
                <a:cs typeface="Times New Roman" panose="02020603050405020304" pitchFamily="18" charset="0"/>
              </a:rPr>
              <a:t>Fremlæggelse af budget</a:t>
            </a:r>
            <a:endParaRPr lang="da-DK" sz="1400" i="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buFont typeface="+mj-lt"/>
              <a:buAutoNum type="arabicPeriod"/>
            </a:pPr>
            <a:r>
              <a:rPr lang="da-DK" sz="1400" i="1" kern="100" dirty="0">
                <a:solidFill>
                  <a:srgbClr val="009DD9"/>
                </a:solidFill>
                <a:effectLst/>
                <a:latin typeface="Times New Roman" panose="02020603050405020304" pitchFamily="18" charset="0"/>
                <a:ea typeface="Times New Roman" panose="02020603050405020304" pitchFamily="18" charset="0"/>
                <a:cs typeface="Times New Roman" panose="02020603050405020304" pitchFamily="18" charset="0"/>
              </a:rPr>
              <a:t>Behandling af indkomne forslag </a:t>
            </a:r>
            <a:endParaRPr lang="da-DK" sz="1400" i="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buFont typeface="+mj-lt"/>
              <a:buAutoNum type="arabicPeriod"/>
            </a:pPr>
            <a:r>
              <a:rPr lang="da-DK" sz="1400" i="1" kern="100" dirty="0">
                <a:solidFill>
                  <a:srgbClr val="009DD9"/>
                </a:solidFill>
                <a:effectLst/>
                <a:latin typeface="Times New Roman" panose="02020603050405020304" pitchFamily="18" charset="0"/>
                <a:ea typeface="Times New Roman" panose="02020603050405020304" pitchFamily="18" charset="0"/>
                <a:cs typeface="Times New Roman" panose="02020603050405020304" pitchFamily="18" charset="0"/>
              </a:rPr>
              <a:t>Valg af medlemmer til bestyrelsen</a:t>
            </a:r>
            <a:endParaRPr lang="da-DK" sz="1400" i="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buFont typeface="+mj-lt"/>
              <a:buAutoNum type="arabicPeriod"/>
            </a:pPr>
            <a:r>
              <a:rPr lang="da-DK" sz="1400" i="1" kern="100" dirty="0">
                <a:solidFill>
                  <a:srgbClr val="009DD9"/>
                </a:solidFill>
                <a:effectLst/>
                <a:latin typeface="Times New Roman" panose="02020603050405020304" pitchFamily="18" charset="0"/>
                <a:ea typeface="Times New Roman" panose="02020603050405020304" pitchFamily="18" charset="0"/>
                <a:cs typeface="Times New Roman" panose="02020603050405020304" pitchFamily="18" charset="0"/>
              </a:rPr>
              <a:t>Valg af suppleanter</a:t>
            </a:r>
            <a:endParaRPr lang="da-DK" sz="1400" i="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buFont typeface="+mj-lt"/>
              <a:buAutoNum type="arabicPeriod"/>
            </a:pPr>
            <a:r>
              <a:rPr lang="da-DK" sz="1400" i="1" kern="100" dirty="0">
                <a:solidFill>
                  <a:srgbClr val="009DD9"/>
                </a:solidFill>
                <a:effectLst/>
                <a:latin typeface="Times New Roman" panose="02020603050405020304" pitchFamily="18" charset="0"/>
                <a:ea typeface="Times New Roman" panose="02020603050405020304" pitchFamily="18" charset="0"/>
                <a:cs typeface="Times New Roman" panose="02020603050405020304" pitchFamily="18" charset="0"/>
              </a:rPr>
              <a:t>Valg af revisorer</a:t>
            </a:r>
            <a:endParaRPr lang="da-DK" sz="1400" i="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200"/>
              </a:spcAft>
              <a:buFont typeface="+mj-lt"/>
              <a:buAutoNum type="arabicPeriod"/>
            </a:pPr>
            <a:r>
              <a:rPr lang="da-DK" sz="1400" i="1" kern="100" dirty="0">
                <a:solidFill>
                  <a:srgbClr val="009DD9"/>
                </a:solidFill>
                <a:effectLst/>
                <a:latin typeface="Times New Roman" panose="02020603050405020304" pitchFamily="18" charset="0"/>
                <a:ea typeface="Times New Roman" panose="02020603050405020304" pitchFamily="18" charset="0"/>
                <a:cs typeface="Times New Roman" panose="02020603050405020304" pitchFamily="18" charset="0"/>
              </a:rPr>
              <a:t>Eventuelt </a:t>
            </a:r>
            <a:endParaRPr lang="da-DK" sz="1400" i="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Pladsholder til dato 3">
            <a:extLst>
              <a:ext uri="{FF2B5EF4-FFF2-40B4-BE49-F238E27FC236}">
                <a16:creationId xmlns:a16="http://schemas.microsoft.com/office/drawing/2014/main" id="{91A94C72-ABD2-9271-7682-F234C796B4D4}"/>
              </a:ext>
            </a:extLst>
          </p:cNvPr>
          <p:cNvSpPr>
            <a:spLocks noGrp="1"/>
          </p:cNvSpPr>
          <p:nvPr>
            <p:ph type="dt" sz="half" idx="10"/>
          </p:nvPr>
        </p:nvSpPr>
        <p:spPr/>
        <p:txBody>
          <a:bodyPr>
            <a:normAutofit/>
          </a:bodyPr>
          <a:lstStyle/>
          <a:p>
            <a:pPr rtl="0">
              <a:spcAft>
                <a:spcPts val="600"/>
              </a:spcAft>
            </a:pPr>
            <a:fld id="{742D78A2-E14A-4285-BB46-E56C5DB13A10}" type="datetime1">
              <a:rPr lang="da-DK">
                <a:solidFill>
                  <a:schemeClr val="tx1">
                    <a:alpha val="60000"/>
                  </a:schemeClr>
                </a:solidFill>
              </a:rPr>
              <a:pPr rtl="0">
                <a:spcAft>
                  <a:spcPts val="600"/>
                </a:spcAft>
              </a:pPr>
              <a:t>17-02-2024</a:t>
            </a:fld>
            <a:endParaRPr lang="en-US">
              <a:solidFill>
                <a:schemeClr val="tx1">
                  <a:alpha val="60000"/>
                </a:schemeClr>
              </a:solidFill>
            </a:endParaRPr>
          </a:p>
        </p:txBody>
      </p:sp>
    </p:spTree>
    <p:extLst>
      <p:ext uri="{BB962C8B-B14F-4D97-AF65-F5344CB8AC3E}">
        <p14:creationId xmlns:p14="http://schemas.microsoft.com/office/powerpoint/2010/main" val="2966750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D966E2-BA11-8101-728B-F2BB05BB3C8B}"/>
              </a:ext>
            </a:extLst>
          </p:cNvPr>
          <p:cNvSpPr>
            <a:spLocks noGrp="1"/>
          </p:cNvSpPr>
          <p:nvPr>
            <p:ph type="title"/>
          </p:nvPr>
        </p:nvSpPr>
        <p:spPr>
          <a:xfrm>
            <a:off x="803775" y="1106007"/>
            <a:ext cx="10550025" cy="1182927"/>
          </a:xfrm>
        </p:spPr>
        <p:txBody>
          <a:bodyPr anchor="b">
            <a:normAutofit/>
          </a:bodyPr>
          <a:lstStyle/>
          <a:p>
            <a:r>
              <a:rPr lang="da-DK" sz="5600"/>
              <a:t>Forslag </a:t>
            </a:r>
          </a:p>
        </p:txBody>
      </p:sp>
      <p:sp>
        <p:nvSpPr>
          <p:cNvPr id="3" name="Pladsholder til indhold 2">
            <a:extLst>
              <a:ext uri="{FF2B5EF4-FFF2-40B4-BE49-F238E27FC236}">
                <a16:creationId xmlns:a16="http://schemas.microsoft.com/office/drawing/2014/main" id="{686F7141-D1F4-A60F-A6BA-9DCB0BF82E6C}"/>
              </a:ext>
            </a:extLst>
          </p:cNvPr>
          <p:cNvSpPr>
            <a:spLocks noGrp="1"/>
          </p:cNvSpPr>
          <p:nvPr>
            <p:ph idx="1"/>
          </p:nvPr>
        </p:nvSpPr>
        <p:spPr>
          <a:xfrm>
            <a:off x="803775" y="2598947"/>
            <a:ext cx="10550025" cy="3677348"/>
          </a:xfrm>
        </p:spPr>
        <p:txBody>
          <a:bodyPr anchor="t">
            <a:normAutofit/>
          </a:bodyPr>
          <a:lstStyle/>
          <a:p>
            <a:pPr marL="0" indent="0" fontAlgn="base">
              <a:lnSpc>
                <a:spcPct val="115000"/>
              </a:lnSpc>
              <a:spcAft>
                <a:spcPts val="200"/>
              </a:spcAft>
              <a:buNone/>
            </a:pPr>
            <a:r>
              <a:rPr lang="da-DK" sz="1800" kern="0" dirty="0">
                <a:effectLst/>
                <a:latin typeface="Times New Roman" panose="02020603050405020304" pitchFamily="18" charset="0"/>
                <a:ea typeface="Times New Roman" panose="02020603050405020304" pitchFamily="18" charset="0"/>
                <a:cs typeface="Times New Roman" panose="02020603050405020304" pitchFamily="18" charset="0"/>
              </a:rPr>
              <a:t>Indsendt af: Bestyrelsen</a:t>
            </a:r>
          </a:p>
          <a:p>
            <a:pPr marL="0" indent="0" fontAlgn="base">
              <a:lnSpc>
                <a:spcPct val="115000"/>
              </a:lnSpc>
              <a:spcAft>
                <a:spcPts val="200"/>
              </a:spcAft>
              <a:buNone/>
            </a:pPr>
            <a:r>
              <a:rPr lang="da-DK" sz="1800" i="1" kern="0" dirty="0">
                <a:latin typeface="Times New Roman" panose="02020603050405020304" pitchFamily="18" charset="0"/>
                <a:ea typeface="Times New Roman" panose="02020603050405020304" pitchFamily="18" charset="0"/>
                <a:cs typeface="Times New Roman" panose="02020603050405020304" pitchFamily="18" charset="0"/>
              </a:rPr>
              <a:t>Vedtægtsændring i §4</a:t>
            </a:r>
          </a:p>
          <a:p>
            <a:pPr marL="0" indent="0" fontAlgn="base">
              <a:lnSpc>
                <a:spcPct val="115000"/>
              </a:lnSpc>
              <a:spcAft>
                <a:spcPts val="200"/>
              </a:spcAft>
              <a:buNone/>
            </a:pPr>
            <a:r>
              <a:rPr lang="da-DK" sz="1800" i="1" dirty="0">
                <a:latin typeface="Times New Roman" panose="02020603050405020304" pitchFamily="18" charset="0"/>
                <a:ea typeface="Times New Roman" panose="02020603050405020304" pitchFamily="18" charset="0"/>
              </a:rPr>
              <a:t>Nuværende: Ingen beskrivelse</a:t>
            </a:r>
          </a:p>
          <a:p>
            <a:pPr marL="0" indent="0" fontAlgn="base">
              <a:lnSpc>
                <a:spcPct val="115000"/>
              </a:lnSpc>
              <a:spcAft>
                <a:spcPts val="200"/>
              </a:spcAft>
              <a:buNone/>
            </a:pPr>
            <a:r>
              <a:rPr lang="da-DK" sz="1800" i="1" kern="100" dirty="0">
                <a:latin typeface="Times New Roman" panose="02020603050405020304" pitchFamily="18" charset="0"/>
                <a:ea typeface="Times New Roman" panose="02020603050405020304" pitchFamily="18" charset="0"/>
                <a:cs typeface="Times New Roman" panose="02020603050405020304" pitchFamily="18" charset="0"/>
              </a:rPr>
              <a:t>Fremtidig: </a:t>
            </a:r>
            <a:r>
              <a:rPr lang="da-DK" sz="1800" dirty="0">
                <a:solidFill>
                  <a:srgbClr val="009DD9"/>
                </a:solidFill>
                <a:effectLst/>
                <a:latin typeface="Times New Roman" panose="02020603050405020304" pitchFamily="18" charset="0"/>
                <a:ea typeface="Times New Roman" panose="02020603050405020304" pitchFamily="18" charset="0"/>
              </a:rPr>
              <a:t>Der vælges to suppleanter for et år ad gang. Der vælges en første og anden suppleant. </a:t>
            </a:r>
            <a:endParaRPr lang="da-DK"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Pladsholder til dato 3">
            <a:extLst>
              <a:ext uri="{FF2B5EF4-FFF2-40B4-BE49-F238E27FC236}">
                <a16:creationId xmlns:a16="http://schemas.microsoft.com/office/drawing/2014/main" id="{91A94C72-ABD2-9271-7682-F234C796B4D4}"/>
              </a:ext>
            </a:extLst>
          </p:cNvPr>
          <p:cNvSpPr>
            <a:spLocks noGrp="1"/>
          </p:cNvSpPr>
          <p:nvPr>
            <p:ph type="dt" sz="half" idx="10"/>
          </p:nvPr>
        </p:nvSpPr>
        <p:spPr/>
        <p:txBody>
          <a:bodyPr>
            <a:normAutofit/>
          </a:bodyPr>
          <a:lstStyle/>
          <a:p>
            <a:pPr rtl="0">
              <a:spcAft>
                <a:spcPts val="600"/>
              </a:spcAft>
            </a:pPr>
            <a:fld id="{742D78A2-E14A-4285-BB46-E56C5DB13A10}" type="datetime1">
              <a:rPr lang="da-DK">
                <a:solidFill>
                  <a:schemeClr val="tx1">
                    <a:alpha val="60000"/>
                  </a:schemeClr>
                </a:solidFill>
              </a:rPr>
              <a:pPr rtl="0">
                <a:spcAft>
                  <a:spcPts val="600"/>
                </a:spcAft>
              </a:pPr>
              <a:t>17-02-2024</a:t>
            </a:fld>
            <a:endParaRPr lang="en-US">
              <a:solidFill>
                <a:schemeClr val="tx1">
                  <a:alpha val="60000"/>
                </a:schemeClr>
              </a:solidFill>
            </a:endParaRPr>
          </a:p>
        </p:txBody>
      </p:sp>
    </p:spTree>
    <p:extLst>
      <p:ext uri="{BB962C8B-B14F-4D97-AF65-F5344CB8AC3E}">
        <p14:creationId xmlns:p14="http://schemas.microsoft.com/office/powerpoint/2010/main" val="1120007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D966E2-BA11-8101-728B-F2BB05BB3C8B}"/>
              </a:ext>
            </a:extLst>
          </p:cNvPr>
          <p:cNvSpPr>
            <a:spLocks noGrp="1"/>
          </p:cNvSpPr>
          <p:nvPr>
            <p:ph type="title"/>
          </p:nvPr>
        </p:nvSpPr>
        <p:spPr>
          <a:xfrm>
            <a:off x="803775" y="1106007"/>
            <a:ext cx="10550025" cy="1182927"/>
          </a:xfrm>
        </p:spPr>
        <p:txBody>
          <a:bodyPr anchor="b">
            <a:normAutofit/>
          </a:bodyPr>
          <a:lstStyle/>
          <a:p>
            <a:r>
              <a:rPr lang="da-DK" sz="5600"/>
              <a:t>Forslag </a:t>
            </a:r>
          </a:p>
        </p:txBody>
      </p:sp>
      <p:sp>
        <p:nvSpPr>
          <p:cNvPr id="3" name="Pladsholder til indhold 2">
            <a:extLst>
              <a:ext uri="{FF2B5EF4-FFF2-40B4-BE49-F238E27FC236}">
                <a16:creationId xmlns:a16="http://schemas.microsoft.com/office/drawing/2014/main" id="{686F7141-D1F4-A60F-A6BA-9DCB0BF82E6C}"/>
              </a:ext>
            </a:extLst>
          </p:cNvPr>
          <p:cNvSpPr>
            <a:spLocks noGrp="1"/>
          </p:cNvSpPr>
          <p:nvPr>
            <p:ph idx="1"/>
          </p:nvPr>
        </p:nvSpPr>
        <p:spPr>
          <a:xfrm>
            <a:off x="803775" y="2598947"/>
            <a:ext cx="10550025" cy="3677348"/>
          </a:xfrm>
        </p:spPr>
        <p:txBody>
          <a:bodyPr anchor="t">
            <a:normAutofit/>
          </a:bodyPr>
          <a:lstStyle/>
          <a:p>
            <a:pPr marL="0" indent="0" fontAlgn="base">
              <a:lnSpc>
                <a:spcPct val="115000"/>
              </a:lnSpc>
              <a:spcAft>
                <a:spcPts val="200"/>
              </a:spcAft>
              <a:buNone/>
            </a:pPr>
            <a:r>
              <a:rPr lang="da-DK" sz="1800" kern="0" dirty="0">
                <a:effectLst/>
                <a:latin typeface="Times New Roman" panose="02020603050405020304" pitchFamily="18" charset="0"/>
                <a:ea typeface="Times New Roman" panose="02020603050405020304" pitchFamily="18" charset="0"/>
                <a:cs typeface="Times New Roman" panose="02020603050405020304" pitchFamily="18" charset="0"/>
              </a:rPr>
              <a:t>Indsendt af: Bestyrelsen</a:t>
            </a:r>
          </a:p>
          <a:p>
            <a:pPr marL="0" indent="0" fontAlgn="base">
              <a:lnSpc>
                <a:spcPct val="115000"/>
              </a:lnSpc>
              <a:spcAft>
                <a:spcPts val="200"/>
              </a:spcAft>
              <a:buNone/>
            </a:pPr>
            <a:r>
              <a:rPr lang="da-DK" sz="1800" i="1" kern="0" dirty="0">
                <a:latin typeface="Times New Roman" panose="02020603050405020304" pitchFamily="18" charset="0"/>
                <a:ea typeface="Times New Roman" panose="02020603050405020304" pitchFamily="18" charset="0"/>
                <a:cs typeface="Times New Roman" panose="02020603050405020304" pitchFamily="18" charset="0"/>
              </a:rPr>
              <a:t>Vedtægtsændring i §4</a:t>
            </a:r>
          </a:p>
          <a:p>
            <a:pPr marL="0" indent="0" fontAlgn="base">
              <a:lnSpc>
                <a:spcPct val="115000"/>
              </a:lnSpc>
              <a:spcAft>
                <a:spcPts val="200"/>
              </a:spcAft>
              <a:buNone/>
            </a:pPr>
            <a:r>
              <a:rPr lang="da-DK" sz="1800" i="1" dirty="0">
                <a:latin typeface="Times New Roman" panose="02020603050405020304" pitchFamily="18" charset="0"/>
                <a:ea typeface="Times New Roman" panose="02020603050405020304" pitchFamily="18" charset="0"/>
              </a:rPr>
              <a:t>Nuværende: </a:t>
            </a:r>
            <a:r>
              <a:rPr lang="da-DK" sz="1800" i="1" dirty="0">
                <a:solidFill>
                  <a:srgbClr val="C00000"/>
                </a:solidFill>
                <a:effectLst/>
                <a:latin typeface="Times New Roman" panose="02020603050405020304" pitchFamily="18" charset="0"/>
                <a:ea typeface="Times New Roman" panose="02020603050405020304" pitchFamily="18" charset="0"/>
              </a:rPr>
              <a:t>Afgår et bestyrelsesmedlem i utide, foretages suppleringsvalg først på førstkommende generalforsamling, med mindre bestyrelsen derved bliver på mindre end tre medlemmer, i hvilket tilfælde bestyrelsen er berettiget til at supplere sig selv. </a:t>
            </a:r>
            <a:endParaRPr lang="da-DK" sz="1800" i="1" dirty="0">
              <a:latin typeface="Times New Roman" panose="02020603050405020304" pitchFamily="18" charset="0"/>
              <a:ea typeface="Times New Roman" panose="02020603050405020304" pitchFamily="18" charset="0"/>
            </a:endParaRPr>
          </a:p>
          <a:p>
            <a:pPr marL="0" indent="0" fontAlgn="base">
              <a:lnSpc>
                <a:spcPct val="115000"/>
              </a:lnSpc>
              <a:spcAft>
                <a:spcPts val="200"/>
              </a:spcAft>
              <a:buNone/>
            </a:pPr>
            <a:r>
              <a:rPr lang="da-DK" sz="1800" i="1" kern="100" dirty="0">
                <a:latin typeface="Times New Roman" panose="02020603050405020304" pitchFamily="18" charset="0"/>
                <a:ea typeface="Times New Roman" panose="02020603050405020304" pitchFamily="18" charset="0"/>
                <a:cs typeface="Times New Roman" panose="02020603050405020304" pitchFamily="18" charset="0"/>
              </a:rPr>
              <a:t>Fremtidig: </a:t>
            </a:r>
            <a:r>
              <a:rPr lang="da-DK" sz="1800" i="1" dirty="0">
                <a:solidFill>
                  <a:srgbClr val="009DD9"/>
                </a:solidFill>
                <a:effectLst/>
                <a:latin typeface="Times New Roman" panose="02020603050405020304" pitchFamily="18" charset="0"/>
                <a:ea typeface="Times New Roman" panose="02020603050405020304" pitchFamily="18" charset="0"/>
              </a:rPr>
              <a:t>Afgår bestyrelsesmedlemmer i utide tiltræder suppleanterne i den på generalforsamlingen valgte rækkefølge. Den tiltrædende suppleant overtager perioden det afgående bestyrelsesmedlem var valgt. </a:t>
            </a:r>
            <a:r>
              <a:rPr lang="da-DK" sz="1800" dirty="0">
                <a:solidFill>
                  <a:srgbClr val="009DD9"/>
                </a:solidFill>
                <a:effectLst/>
                <a:latin typeface="Times New Roman" panose="02020603050405020304" pitchFamily="18" charset="0"/>
                <a:ea typeface="Times New Roman" panose="02020603050405020304" pitchFamily="18" charset="0"/>
              </a:rPr>
              <a:t>Bliver bestyrelsen på mindre end tre medlemmer skal der afholdes en ekstraordinær generalforsamling. Denne skal afholdes senest seks uger efter og varsles tidligst tre uger før afholdelse. </a:t>
            </a:r>
            <a:endParaRPr lang="da-DK" sz="1800" i="1" dirty="0">
              <a:solidFill>
                <a:srgbClr val="000000"/>
              </a:solidFill>
              <a:effectLst/>
              <a:latin typeface="Times New Roman" panose="02020603050405020304" pitchFamily="18" charset="0"/>
              <a:ea typeface="Times New Roman" panose="02020603050405020304" pitchFamily="18" charset="0"/>
            </a:endParaRPr>
          </a:p>
        </p:txBody>
      </p:sp>
      <p:sp>
        <p:nvSpPr>
          <p:cNvPr id="4" name="Pladsholder til dato 3">
            <a:extLst>
              <a:ext uri="{FF2B5EF4-FFF2-40B4-BE49-F238E27FC236}">
                <a16:creationId xmlns:a16="http://schemas.microsoft.com/office/drawing/2014/main" id="{91A94C72-ABD2-9271-7682-F234C796B4D4}"/>
              </a:ext>
            </a:extLst>
          </p:cNvPr>
          <p:cNvSpPr>
            <a:spLocks noGrp="1"/>
          </p:cNvSpPr>
          <p:nvPr>
            <p:ph type="dt" sz="half" idx="10"/>
          </p:nvPr>
        </p:nvSpPr>
        <p:spPr/>
        <p:txBody>
          <a:bodyPr>
            <a:normAutofit/>
          </a:bodyPr>
          <a:lstStyle/>
          <a:p>
            <a:pPr rtl="0">
              <a:spcAft>
                <a:spcPts val="600"/>
              </a:spcAft>
            </a:pPr>
            <a:fld id="{742D78A2-E14A-4285-BB46-E56C5DB13A10}" type="datetime1">
              <a:rPr lang="da-DK">
                <a:solidFill>
                  <a:schemeClr val="tx1">
                    <a:alpha val="60000"/>
                  </a:schemeClr>
                </a:solidFill>
              </a:rPr>
              <a:pPr rtl="0">
                <a:spcAft>
                  <a:spcPts val="600"/>
                </a:spcAft>
              </a:pPr>
              <a:t>17-02-2024</a:t>
            </a:fld>
            <a:endParaRPr lang="en-US">
              <a:solidFill>
                <a:schemeClr val="tx1">
                  <a:alpha val="60000"/>
                </a:schemeClr>
              </a:solidFill>
            </a:endParaRPr>
          </a:p>
        </p:txBody>
      </p:sp>
    </p:spTree>
    <p:extLst>
      <p:ext uri="{BB962C8B-B14F-4D97-AF65-F5344CB8AC3E}">
        <p14:creationId xmlns:p14="http://schemas.microsoft.com/office/powerpoint/2010/main" val="4245208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D966E2-BA11-8101-728B-F2BB05BB3C8B}"/>
              </a:ext>
            </a:extLst>
          </p:cNvPr>
          <p:cNvSpPr>
            <a:spLocks noGrp="1"/>
          </p:cNvSpPr>
          <p:nvPr>
            <p:ph type="title"/>
          </p:nvPr>
        </p:nvSpPr>
        <p:spPr>
          <a:xfrm>
            <a:off x="803775" y="1106007"/>
            <a:ext cx="10550025" cy="1182927"/>
          </a:xfrm>
        </p:spPr>
        <p:txBody>
          <a:bodyPr anchor="b">
            <a:normAutofit/>
          </a:bodyPr>
          <a:lstStyle/>
          <a:p>
            <a:r>
              <a:rPr lang="da-DK" sz="5600"/>
              <a:t>Forslag </a:t>
            </a:r>
          </a:p>
        </p:txBody>
      </p:sp>
      <p:sp>
        <p:nvSpPr>
          <p:cNvPr id="3" name="Pladsholder til indhold 2">
            <a:extLst>
              <a:ext uri="{FF2B5EF4-FFF2-40B4-BE49-F238E27FC236}">
                <a16:creationId xmlns:a16="http://schemas.microsoft.com/office/drawing/2014/main" id="{686F7141-D1F4-A60F-A6BA-9DCB0BF82E6C}"/>
              </a:ext>
            </a:extLst>
          </p:cNvPr>
          <p:cNvSpPr>
            <a:spLocks noGrp="1"/>
          </p:cNvSpPr>
          <p:nvPr>
            <p:ph idx="1"/>
          </p:nvPr>
        </p:nvSpPr>
        <p:spPr>
          <a:xfrm>
            <a:off x="803775" y="2598947"/>
            <a:ext cx="10550025" cy="3677348"/>
          </a:xfrm>
        </p:spPr>
        <p:txBody>
          <a:bodyPr anchor="t">
            <a:normAutofit/>
          </a:bodyPr>
          <a:lstStyle/>
          <a:p>
            <a:pPr marL="0" indent="0" fontAlgn="base">
              <a:lnSpc>
                <a:spcPct val="115000"/>
              </a:lnSpc>
              <a:spcAft>
                <a:spcPts val="200"/>
              </a:spcAft>
              <a:buNone/>
            </a:pPr>
            <a:r>
              <a:rPr lang="da-DK" sz="1800" kern="0" dirty="0">
                <a:effectLst/>
                <a:latin typeface="Times New Roman" panose="02020603050405020304" pitchFamily="18" charset="0"/>
                <a:ea typeface="Times New Roman" panose="02020603050405020304" pitchFamily="18" charset="0"/>
                <a:cs typeface="Times New Roman" panose="02020603050405020304" pitchFamily="18" charset="0"/>
              </a:rPr>
              <a:t>Indsendt af: Bestyrelsen</a:t>
            </a:r>
          </a:p>
          <a:p>
            <a:pPr marL="0" indent="0" fontAlgn="base">
              <a:lnSpc>
                <a:spcPct val="115000"/>
              </a:lnSpc>
              <a:spcAft>
                <a:spcPts val="200"/>
              </a:spcAft>
              <a:buNone/>
            </a:pPr>
            <a:r>
              <a:rPr lang="da-DK" sz="1800" i="1" kern="0" dirty="0">
                <a:latin typeface="Times New Roman" panose="02020603050405020304" pitchFamily="18" charset="0"/>
                <a:ea typeface="Times New Roman" panose="02020603050405020304" pitchFamily="18" charset="0"/>
                <a:cs typeface="Times New Roman" panose="02020603050405020304" pitchFamily="18" charset="0"/>
              </a:rPr>
              <a:t>Vedtægtsændring i §4</a:t>
            </a:r>
          </a:p>
          <a:p>
            <a:pPr marL="0" indent="0" fontAlgn="base">
              <a:lnSpc>
                <a:spcPct val="115000"/>
              </a:lnSpc>
              <a:spcAft>
                <a:spcPts val="200"/>
              </a:spcAft>
              <a:buNone/>
            </a:pPr>
            <a:r>
              <a:rPr lang="da-DK" sz="1800" i="1" dirty="0">
                <a:latin typeface="Times New Roman" panose="02020603050405020304" pitchFamily="18" charset="0"/>
                <a:ea typeface="Times New Roman" panose="02020603050405020304" pitchFamily="18" charset="0"/>
              </a:rPr>
              <a:t>Nuværende: </a:t>
            </a:r>
            <a:r>
              <a:rPr lang="da-DK" sz="1800" i="1" dirty="0">
                <a:solidFill>
                  <a:srgbClr val="000000"/>
                </a:solidFill>
                <a:effectLst/>
                <a:latin typeface="Times New Roman" panose="02020603050405020304" pitchFamily="18" charset="0"/>
                <a:ea typeface="Times New Roman" panose="02020603050405020304" pitchFamily="18" charset="0"/>
              </a:rPr>
              <a:t>Bestyrelsen konstituerer sig umiddelbart efter generalforsamlingen med formand, sekretær og kasserer. </a:t>
            </a:r>
          </a:p>
          <a:p>
            <a:pPr marL="0" indent="0" fontAlgn="base">
              <a:lnSpc>
                <a:spcPct val="115000"/>
              </a:lnSpc>
              <a:spcAft>
                <a:spcPts val="200"/>
              </a:spcAft>
              <a:buNone/>
            </a:pPr>
            <a:r>
              <a:rPr lang="da-DK" sz="1800" i="1" kern="100" dirty="0">
                <a:latin typeface="Times New Roman" panose="02020603050405020304" pitchFamily="18" charset="0"/>
                <a:ea typeface="Times New Roman" panose="02020603050405020304" pitchFamily="18" charset="0"/>
                <a:cs typeface="Times New Roman" panose="02020603050405020304" pitchFamily="18" charset="0"/>
              </a:rPr>
              <a:t>Fremtidig: </a:t>
            </a:r>
            <a:r>
              <a:rPr lang="da-DK" sz="1800" i="1" dirty="0">
                <a:solidFill>
                  <a:srgbClr val="000000"/>
                </a:solidFill>
                <a:effectLst/>
                <a:latin typeface="Times New Roman" panose="02020603050405020304" pitchFamily="18" charset="0"/>
                <a:ea typeface="Times New Roman" panose="02020603050405020304" pitchFamily="18" charset="0"/>
              </a:rPr>
              <a:t>Bestyrelsen konstituerer sig umiddelbart efter generalforsamlingen med formand, sekretær og kasserer. </a:t>
            </a:r>
            <a:r>
              <a:rPr lang="da-DK" sz="1800" i="1" dirty="0">
                <a:solidFill>
                  <a:srgbClr val="009DD9"/>
                </a:solidFill>
                <a:effectLst/>
                <a:latin typeface="Times New Roman" panose="02020603050405020304" pitchFamily="18" charset="0"/>
                <a:ea typeface="Times New Roman" panose="02020603050405020304" pitchFamily="18" charset="0"/>
              </a:rPr>
              <a:t>Bestyrelsen kan til enhver tid genkonstituere sig hvis de finder dette nødvendigt. </a:t>
            </a:r>
            <a:endParaRPr lang="da-DK" sz="1800" i="1" dirty="0">
              <a:solidFill>
                <a:srgbClr val="000000"/>
              </a:solidFill>
              <a:effectLst/>
              <a:latin typeface="Times New Roman" panose="02020603050405020304" pitchFamily="18" charset="0"/>
              <a:ea typeface="Times New Roman" panose="02020603050405020304" pitchFamily="18" charset="0"/>
            </a:endParaRPr>
          </a:p>
          <a:p>
            <a:pPr marL="0" indent="0" fontAlgn="base">
              <a:lnSpc>
                <a:spcPct val="115000"/>
              </a:lnSpc>
              <a:spcAft>
                <a:spcPts val="200"/>
              </a:spcAft>
              <a:buNone/>
            </a:pPr>
            <a:endParaRPr lang="da-DK"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Pladsholder til dato 3">
            <a:extLst>
              <a:ext uri="{FF2B5EF4-FFF2-40B4-BE49-F238E27FC236}">
                <a16:creationId xmlns:a16="http://schemas.microsoft.com/office/drawing/2014/main" id="{91A94C72-ABD2-9271-7682-F234C796B4D4}"/>
              </a:ext>
            </a:extLst>
          </p:cNvPr>
          <p:cNvSpPr>
            <a:spLocks noGrp="1"/>
          </p:cNvSpPr>
          <p:nvPr>
            <p:ph type="dt" sz="half" idx="10"/>
          </p:nvPr>
        </p:nvSpPr>
        <p:spPr/>
        <p:txBody>
          <a:bodyPr>
            <a:normAutofit/>
          </a:bodyPr>
          <a:lstStyle/>
          <a:p>
            <a:pPr rtl="0">
              <a:spcAft>
                <a:spcPts val="600"/>
              </a:spcAft>
            </a:pPr>
            <a:fld id="{742D78A2-E14A-4285-BB46-E56C5DB13A10}" type="datetime1">
              <a:rPr lang="da-DK">
                <a:solidFill>
                  <a:schemeClr val="tx1">
                    <a:alpha val="60000"/>
                  </a:schemeClr>
                </a:solidFill>
              </a:rPr>
              <a:pPr rtl="0">
                <a:spcAft>
                  <a:spcPts val="600"/>
                </a:spcAft>
              </a:pPr>
              <a:t>17-02-2024</a:t>
            </a:fld>
            <a:endParaRPr lang="en-US">
              <a:solidFill>
                <a:schemeClr val="tx1">
                  <a:alpha val="60000"/>
                </a:schemeClr>
              </a:solidFill>
            </a:endParaRPr>
          </a:p>
        </p:txBody>
      </p:sp>
    </p:spTree>
    <p:extLst>
      <p:ext uri="{BB962C8B-B14F-4D97-AF65-F5344CB8AC3E}">
        <p14:creationId xmlns:p14="http://schemas.microsoft.com/office/powerpoint/2010/main" val="4009360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D966E2-BA11-8101-728B-F2BB05BB3C8B}"/>
              </a:ext>
            </a:extLst>
          </p:cNvPr>
          <p:cNvSpPr>
            <a:spLocks noGrp="1"/>
          </p:cNvSpPr>
          <p:nvPr>
            <p:ph type="title"/>
          </p:nvPr>
        </p:nvSpPr>
        <p:spPr>
          <a:xfrm>
            <a:off x="803775" y="1106007"/>
            <a:ext cx="10550025" cy="1182927"/>
          </a:xfrm>
        </p:spPr>
        <p:txBody>
          <a:bodyPr anchor="b">
            <a:normAutofit/>
          </a:bodyPr>
          <a:lstStyle/>
          <a:p>
            <a:r>
              <a:rPr lang="da-DK" sz="5600" dirty="0"/>
              <a:t>Forslag </a:t>
            </a:r>
          </a:p>
        </p:txBody>
      </p:sp>
      <p:sp>
        <p:nvSpPr>
          <p:cNvPr id="3" name="Pladsholder til indhold 2">
            <a:extLst>
              <a:ext uri="{FF2B5EF4-FFF2-40B4-BE49-F238E27FC236}">
                <a16:creationId xmlns:a16="http://schemas.microsoft.com/office/drawing/2014/main" id="{686F7141-D1F4-A60F-A6BA-9DCB0BF82E6C}"/>
              </a:ext>
            </a:extLst>
          </p:cNvPr>
          <p:cNvSpPr>
            <a:spLocks noGrp="1"/>
          </p:cNvSpPr>
          <p:nvPr>
            <p:ph idx="1"/>
          </p:nvPr>
        </p:nvSpPr>
        <p:spPr>
          <a:xfrm>
            <a:off x="803775" y="2598947"/>
            <a:ext cx="10550025" cy="3677348"/>
          </a:xfrm>
        </p:spPr>
        <p:txBody>
          <a:bodyPr anchor="t">
            <a:normAutofit/>
          </a:bodyPr>
          <a:lstStyle/>
          <a:p>
            <a:pPr marL="0" indent="0">
              <a:spcAft>
                <a:spcPts val="200"/>
              </a:spcAft>
              <a:buNone/>
            </a:pPr>
            <a:r>
              <a:rPr lang="da-DK" sz="1800" kern="10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Indsendt af: Vibeke Schou</a:t>
            </a:r>
          </a:p>
          <a:p>
            <a:pPr marL="0" indent="0" fontAlgn="base">
              <a:spcAft>
                <a:spcPts val="200"/>
              </a:spcAft>
              <a:buNone/>
            </a:pPr>
            <a:r>
              <a:rPr lang="da-DK" sz="1800" i="1" kern="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Genbrug med glæde skaber fællesskaber i Kær Fe, Hestehave 4, Sønderborg</a:t>
            </a:r>
            <a:endParaRPr lang="da-DK" sz="1800" kern="10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fontAlgn="base">
              <a:spcAft>
                <a:spcPts val="200"/>
              </a:spcAft>
              <a:buNone/>
            </a:pPr>
            <a:r>
              <a:rPr lang="da-DK" sz="1800" i="1" kern="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Jeg vil gerne tilbyde min erfaring med Zero Waste (på godt dansk: Intet Spild). Lige nu er der globalt fokus på, at mere forbrug skal redde klimaet. Kær </a:t>
            </a:r>
            <a:r>
              <a:rPr lang="da-DK" sz="1800" i="1" kern="0" dirty="0" err="1">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landsbylaug</a:t>
            </a:r>
            <a:r>
              <a:rPr lang="da-DK" sz="1800" i="1" kern="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kan være </a:t>
            </a:r>
            <a:r>
              <a:rPr lang="da-DK" sz="1800" i="1" kern="0" dirty="0" err="1">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forgangslaug</a:t>
            </a:r>
            <a:r>
              <a:rPr lang="da-DK" sz="1800" i="1" kern="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for en anden måde at passe på jorden på. Zero Waste styrker fællesskaber og kæmper imod spild, så vi kan passe på naturen sammen. Hvert år bliver der smidt enorme mængder skrald ud. Vi kan sammen hjælpe og støtte miljøet, ved at blive bedre til at smide mindre ud og bruge det vi har i forvejen, i stedet for at købe mere. Vil I investere i en bedre fremtid? Stem ja eller nej.</a:t>
            </a:r>
            <a:endParaRPr lang="da-DK" sz="1800" kern="10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fontAlgn="base">
              <a:spcAft>
                <a:spcPts val="200"/>
              </a:spcAft>
              <a:buNone/>
            </a:pPr>
            <a:r>
              <a:rPr lang="da-DK" sz="1800" i="1" kern="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 timers foredrag</a:t>
            </a:r>
            <a:br>
              <a:rPr lang="da-DK" sz="1800" i="1" kern="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da-DK" sz="1800" i="1" kern="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Salær 3.000 </a:t>
            </a:r>
            <a:r>
              <a:rPr lang="da-DK" sz="1800" i="1" kern="0" dirty="0" err="1">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kr</a:t>
            </a:r>
            <a:r>
              <a:rPr lang="da-DK" sz="1800" i="1" kern="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 skatter</a:t>
            </a:r>
            <a:endParaRPr lang="da-DK" sz="1800" kern="10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da-DK" sz="2000" dirty="0">
              <a:solidFill>
                <a:schemeClr val="tx1">
                  <a:alpha val="80000"/>
                </a:schemeClr>
              </a:solidFill>
            </a:endParaRPr>
          </a:p>
        </p:txBody>
      </p:sp>
      <p:sp>
        <p:nvSpPr>
          <p:cNvPr id="4" name="Pladsholder til dato 3">
            <a:extLst>
              <a:ext uri="{FF2B5EF4-FFF2-40B4-BE49-F238E27FC236}">
                <a16:creationId xmlns:a16="http://schemas.microsoft.com/office/drawing/2014/main" id="{91A94C72-ABD2-9271-7682-F234C796B4D4}"/>
              </a:ext>
            </a:extLst>
          </p:cNvPr>
          <p:cNvSpPr>
            <a:spLocks noGrp="1"/>
          </p:cNvSpPr>
          <p:nvPr>
            <p:ph type="dt" sz="half" idx="10"/>
          </p:nvPr>
        </p:nvSpPr>
        <p:spPr/>
        <p:txBody>
          <a:bodyPr>
            <a:normAutofit/>
          </a:bodyPr>
          <a:lstStyle/>
          <a:p>
            <a:pPr rtl="0">
              <a:spcAft>
                <a:spcPts val="600"/>
              </a:spcAft>
            </a:pPr>
            <a:fld id="{742D78A2-E14A-4285-BB46-E56C5DB13A10}" type="datetime1">
              <a:rPr lang="da-DK">
                <a:solidFill>
                  <a:schemeClr val="tx1">
                    <a:alpha val="60000"/>
                  </a:schemeClr>
                </a:solidFill>
              </a:rPr>
              <a:pPr rtl="0">
                <a:spcAft>
                  <a:spcPts val="600"/>
                </a:spcAft>
              </a:pPr>
              <a:t>17-02-2024</a:t>
            </a:fld>
            <a:endParaRPr lang="en-US">
              <a:solidFill>
                <a:schemeClr val="tx1">
                  <a:alpha val="60000"/>
                </a:schemeClr>
              </a:solidFill>
            </a:endParaRPr>
          </a:p>
        </p:txBody>
      </p:sp>
    </p:spTree>
    <p:extLst>
      <p:ext uri="{BB962C8B-B14F-4D97-AF65-F5344CB8AC3E}">
        <p14:creationId xmlns:p14="http://schemas.microsoft.com/office/powerpoint/2010/main" val="1200104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D966E2-BA11-8101-728B-F2BB05BB3C8B}"/>
              </a:ext>
            </a:extLst>
          </p:cNvPr>
          <p:cNvSpPr>
            <a:spLocks noGrp="1"/>
          </p:cNvSpPr>
          <p:nvPr>
            <p:ph type="title"/>
          </p:nvPr>
        </p:nvSpPr>
        <p:spPr>
          <a:xfrm>
            <a:off x="803775" y="1106007"/>
            <a:ext cx="10550025" cy="1182927"/>
          </a:xfrm>
        </p:spPr>
        <p:txBody>
          <a:bodyPr anchor="b">
            <a:normAutofit/>
          </a:bodyPr>
          <a:lstStyle/>
          <a:p>
            <a:r>
              <a:rPr lang="da-DK" sz="5600" dirty="0"/>
              <a:t>Forslag </a:t>
            </a:r>
          </a:p>
        </p:txBody>
      </p:sp>
      <p:sp>
        <p:nvSpPr>
          <p:cNvPr id="3" name="Pladsholder til indhold 2">
            <a:extLst>
              <a:ext uri="{FF2B5EF4-FFF2-40B4-BE49-F238E27FC236}">
                <a16:creationId xmlns:a16="http://schemas.microsoft.com/office/drawing/2014/main" id="{686F7141-D1F4-A60F-A6BA-9DCB0BF82E6C}"/>
              </a:ext>
            </a:extLst>
          </p:cNvPr>
          <p:cNvSpPr>
            <a:spLocks noGrp="1"/>
          </p:cNvSpPr>
          <p:nvPr>
            <p:ph idx="1"/>
          </p:nvPr>
        </p:nvSpPr>
        <p:spPr>
          <a:xfrm>
            <a:off x="803775" y="2598947"/>
            <a:ext cx="10550025" cy="3677348"/>
          </a:xfrm>
        </p:spPr>
        <p:txBody>
          <a:bodyPr anchor="t">
            <a:normAutofit lnSpcReduction="10000"/>
          </a:bodyPr>
          <a:lstStyle/>
          <a:p>
            <a:pPr marL="0" indent="0" fontAlgn="base">
              <a:lnSpc>
                <a:spcPct val="115000"/>
              </a:lnSpc>
              <a:spcAft>
                <a:spcPts val="200"/>
              </a:spcAft>
              <a:buNone/>
            </a:pPr>
            <a:r>
              <a:rPr lang="da-DK" sz="1800" kern="0" dirty="0">
                <a:effectLst/>
                <a:latin typeface="Times New Roman" panose="02020603050405020304" pitchFamily="18" charset="0"/>
                <a:ea typeface="Times New Roman" panose="02020603050405020304" pitchFamily="18" charset="0"/>
                <a:cs typeface="Times New Roman" panose="02020603050405020304" pitchFamily="18" charset="0"/>
              </a:rPr>
              <a:t>Indsendt af: Vibeke Schou</a:t>
            </a:r>
            <a:endParaRPr lang="da-DK"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fontAlgn="base">
              <a:lnSpc>
                <a:spcPct val="115000"/>
              </a:lnSpc>
              <a:spcAft>
                <a:spcPts val="200"/>
              </a:spcAft>
              <a:buNone/>
            </a:pPr>
            <a:r>
              <a:rPr lang="da-DK" sz="18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Tonen i Kær Halvø Info side på Facebook skal forbedres</a:t>
            </a:r>
            <a:endParaRPr lang="da-DK"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fontAlgn="base">
              <a:lnSpc>
                <a:spcPct val="115000"/>
              </a:lnSpc>
              <a:spcAft>
                <a:spcPts val="200"/>
              </a:spcAft>
              <a:buNone/>
            </a:pPr>
            <a:r>
              <a:rPr lang="da-DK" sz="18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Der har længe manglet en </a:t>
            </a:r>
            <a:r>
              <a:rPr lang="da-DK" sz="18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admin</a:t>
            </a:r>
            <a:r>
              <a:rPr lang="da-DK" sz="18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som griber ind når tonen bliver for grim i gruppen. Det er ikke bare en Facebook gruppe, men et sted at samles for os i området. Når der er personangreb, så er det </a:t>
            </a:r>
            <a:r>
              <a:rPr lang="da-DK" sz="18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admins</a:t>
            </a:r>
            <a:r>
              <a:rPr lang="da-DK" sz="18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rolle at gribe ind og opretholde en respektfuld stemning og bidrage med fredsbevarende indgreb og dialog. Der har også været tilfælde, hvor folk som bor i området er blevet slettet uden advarsel eller forklaring. Man kan ikke slette folk i en gruppe, som skal være et samlingspunkt for lokalbefolkningen. Så er det ikke længere et </a:t>
            </a:r>
            <a:r>
              <a:rPr lang="da-DK" sz="18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landsbylaug</a:t>
            </a:r>
            <a:r>
              <a:rPr lang="da-DK" sz="18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som er repræsenteret, men en privat gruppe i et område. Vi kan sammen arbejde for at skabe en gruppe med god stemning og accept af at vi er forskellige. Forslaget er, at ingen skal kunne slettes i gruppen som har bopæl i Kær </a:t>
            </a:r>
            <a:r>
              <a:rPr lang="da-DK" sz="18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Bylaug</a:t>
            </a:r>
            <a:r>
              <a:rPr lang="da-DK" sz="18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og </a:t>
            </a:r>
            <a:r>
              <a:rPr lang="da-DK" sz="18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admin</a:t>
            </a:r>
            <a:r>
              <a:rPr lang="da-DK" sz="18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skal gribe ind når der er personangreb, trusler eller chikane. Stem ja eller nej.</a:t>
            </a:r>
            <a:endParaRPr lang="da-DK"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Pladsholder til dato 3">
            <a:extLst>
              <a:ext uri="{FF2B5EF4-FFF2-40B4-BE49-F238E27FC236}">
                <a16:creationId xmlns:a16="http://schemas.microsoft.com/office/drawing/2014/main" id="{91A94C72-ABD2-9271-7682-F234C796B4D4}"/>
              </a:ext>
            </a:extLst>
          </p:cNvPr>
          <p:cNvSpPr>
            <a:spLocks noGrp="1"/>
          </p:cNvSpPr>
          <p:nvPr>
            <p:ph type="dt" sz="half" idx="10"/>
          </p:nvPr>
        </p:nvSpPr>
        <p:spPr/>
        <p:txBody>
          <a:bodyPr>
            <a:normAutofit/>
          </a:bodyPr>
          <a:lstStyle/>
          <a:p>
            <a:pPr rtl="0">
              <a:spcAft>
                <a:spcPts val="600"/>
              </a:spcAft>
            </a:pPr>
            <a:fld id="{742D78A2-E14A-4285-BB46-E56C5DB13A10}" type="datetime1">
              <a:rPr lang="da-DK">
                <a:solidFill>
                  <a:schemeClr val="tx1">
                    <a:alpha val="60000"/>
                  </a:schemeClr>
                </a:solidFill>
              </a:rPr>
              <a:pPr rtl="0">
                <a:spcAft>
                  <a:spcPts val="600"/>
                </a:spcAft>
              </a:pPr>
              <a:t>17-02-2024</a:t>
            </a:fld>
            <a:endParaRPr lang="en-US">
              <a:solidFill>
                <a:schemeClr val="tx1">
                  <a:alpha val="60000"/>
                </a:schemeClr>
              </a:solidFill>
            </a:endParaRPr>
          </a:p>
        </p:txBody>
      </p:sp>
    </p:spTree>
    <p:extLst>
      <p:ext uri="{BB962C8B-B14F-4D97-AF65-F5344CB8AC3E}">
        <p14:creationId xmlns:p14="http://schemas.microsoft.com/office/powerpoint/2010/main" val="3908013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DA448A-0B96-7C0B-65DA-A2CFBACA0CC0}"/>
              </a:ext>
            </a:extLst>
          </p:cNvPr>
          <p:cNvSpPr>
            <a:spLocks noGrp="1"/>
          </p:cNvSpPr>
          <p:nvPr>
            <p:ph type="title"/>
          </p:nvPr>
        </p:nvSpPr>
        <p:spPr/>
        <p:txBody>
          <a:bodyPr/>
          <a:lstStyle/>
          <a:p>
            <a:r>
              <a:rPr lang="da-DK" sz="4400" kern="100" dirty="0">
                <a:solidFill>
                  <a:schemeClr val="tx1">
                    <a:alpha val="80000"/>
                  </a:schemeClr>
                </a:solidFill>
                <a:effectLst/>
                <a:ea typeface="Times New Roman" panose="02020603050405020304" pitchFamily="18" charset="0"/>
                <a:cs typeface="Times New Roman" panose="02020603050405020304" pitchFamily="18" charset="0"/>
              </a:rPr>
              <a:t>Valg af medlemmer til bestyrelsen</a:t>
            </a:r>
            <a:endParaRPr lang="da-DK" dirty="0"/>
          </a:p>
        </p:txBody>
      </p:sp>
      <p:sp>
        <p:nvSpPr>
          <p:cNvPr id="3" name="Pladsholder til indhold 2">
            <a:extLst>
              <a:ext uri="{FF2B5EF4-FFF2-40B4-BE49-F238E27FC236}">
                <a16:creationId xmlns:a16="http://schemas.microsoft.com/office/drawing/2014/main" id="{475B8A4F-4360-173F-B14E-E537374CA317}"/>
              </a:ext>
            </a:extLst>
          </p:cNvPr>
          <p:cNvSpPr>
            <a:spLocks noGrp="1"/>
          </p:cNvSpPr>
          <p:nvPr>
            <p:ph idx="1"/>
          </p:nvPr>
        </p:nvSpPr>
        <p:spPr/>
        <p:txBody>
          <a:bodyPr>
            <a:normAutofit fontScale="92500" lnSpcReduction="20000"/>
          </a:bodyPr>
          <a:lstStyle/>
          <a:p>
            <a:pPr marL="0" indent="0">
              <a:buNone/>
            </a:pPr>
            <a:r>
              <a:rPr lang="da-DK" dirty="0"/>
              <a:t>Opstillede: </a:t>
            </a:r>
          </a:p>
          <a:p>
            <a:r>
              <a:rPr lang="da-DK" dirty="0"/>
              <a:t>Jonathan S. Knudsen (Nuværende formand)</a:t>
            </a:r>
          </a:p>
          <a:p>
            <a:r>
              <a:rPr lang="da-DK" dirty="0"/>
              <a:t>Theis Kroot (Nuværende kasserer)</a:t>
            </a:r>
          </a:p>
          <a:p>
            <a:r>
              <a:rPr lang="da-DK" dirty="0"/>
              <a:t>Vibeke Schou (Nuværende suppleant)</a:t>
            </a:r>
          </a:p>
          <a:p>
            <a:r>
              <a:rPr lang="da-DK" dirty="0"/>
              <a:t>Hans Schou</a:t>
            </a:r>
          </a:p>
          <a:p>
            <a:r>
              <a:rPr lang="da-DK" dirty="0"/>
              <a:t>Martha Schou</a:t>
            </a:r>
          </a:p>
          <a:p>
            <a:r>
              <a:rPr lang="da-DK" dirty="0"/>
              <a:t>Dagmar Schou</a:t>
            </a:r>
          </a:p>
          <a:p>
            <a:r>
              <a:rPr lang="da-DK" dirty="0"/>
              <a:t>Susanne Henriksen</a:t>
            </a:r>
          </a:p>
          <a:p>
            <a:r>
              <a:rPr lang="da-DK" dirty="0"/>
              <a:t>Søren Spang Hansen (Nuværende suppleant)</a:t>
            </a:r>
          </a:p>
          <a:p>
            <a:r>
              <a:rPr lang="da-DK" dirty="0"/>
              <a:t>Tommy Knudsen</a:t>
            </a:r>
          </a:p>
        </p:txBody>
      </p:sp>
      <p:sp>
        <p:nvSpPr>
          <p:cNvPr id="4" name="Pladsholder til dato 3">
            <a:extLst>
              <a:ext uri="{FF2B5EF4-FFF2-40B4-BE49-F238E27FC236}">
                <a16:creationId xmlns:a16="http://schemas.microsoft.com/office/drawing/2014/main" id="{CEA718FB-1A1D-9017-9E50-FC526CC5C524}"/>
              </a:ext>
            </a:extLst>
          </p:cNvPr>
          <p:cNvSpPr>
            <a:spLocks noGrp="1"/>
          </p:cNvSpPr>
          <p:nvPr>
            <p:ph type="dt" sz="half" idx="10"/>
          </p:nvPr>
        </p:nvSpPr>
        <p:spPr/>
        <p:txBody>
          <a:bodyPr/>
          <a:lstStyle/>
          <a:p>
            <a:pPr rtl="0"/>
            <a:fld id="{742D78A2-E14A-4285-BB46-E56C5DB13A10}" type="datetime1">
              <a:rPr lang="da-DK" smtClean="0"/>
              <a:t>17-02-2024</a:t>
            </a:fld>
            <a:endParaRPr lang="en-US" dirty="0"/>
          </a:p>
        </p:txBody>
      </p:sp>
    </p:spTree>
    <p:extLst>
      <p:ext uri="{BB962C8B-B14F-4D97-AF65-F5344CB8AC3E}">
        <p14:creationId xmlns:p14="http://schemas.microsoft.com/office/powerpoint/2010/main" val="187232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D6A748D-BEEC-43A4-BFF3-B31C0275A5D9}"/>
              </a:ext>
            </a:extLst>
          </p:cNvPr>
          <p:cNvSpPr>
            <a:spLocks noGrp="1"/>
          </p:cNvSpPr>
          <p:nvPr>
            <p:ph type="title"/>
          </p:nvPr>
        </p:nvSpPr>
        <p:spPr>
          <a:xfrm>
            <a:off x="838200" y="557188"/>
            <a:ext cx="10515600" cy="1133499"/>
          </a:xfrm>
        </p:spPr>
        <p:txBody>
          <a:bodyPr rtlCol="0">
            <a:normAutofit/>
          </a:bodyPr>
          <a:lstStyle/>
          <a:p>
            <a:pPr algn="ctr" rtl="0"/>
            <a:r>
              <a:rPr lang="da" sz="5200"/>
              <a:t>Aftenens program</a:t>
            </a:r>
          </a:p>
        </p:txBody>
      </p:sp>
      <p:graphicFrame>
        <p:nvGraphicFramePr>
          <p:cNvPr id="4" name="Pladsholder til indhold 2">
            <a:extLst>
              <a:ext uri="{FF2B5EF4-FFF2-40B4-BE49-F238E27FC236}">
                <a16:creationId xmlns:a16="http://schemas.microsoft.com/office/drawing/2014/main" id="{AED04DAF-1E3F-4397-8834-E64118E9B2CD}"/>
              </a:ext>
            </a:extLst>
          </p:cNvPr>
          <p:cNvGraphicFramePr>
            <a:graphicFrameLocks noGrp="1"/>
          </p:cNvGraphicFramePr>
          <p:nvPr>
            <p:ph idx="1"/>
            <p:extLst>
              <p:ext uri="{D42A27DB-BD31-4B8C-83A1-F6EECF244321}">
                <p14:modId xmlns:p14="http://schemas.microsoft.com/office/powerpoint/2010/main" val="3110573143"/>
              </p:ext>
            </p:extLst>
          </p:nvPr>
        </p:nvGraphicFramePr>
        <p:xfrm>
          <a:off x="838200" y="1828799"/>
          <a:ext cx="10515600" cy="3665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9089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052EC5-3411-70B7-BC77-90A0A6DD0065}"/>
              </a:ext>
            </a:extLst>
          </p:cNvPr>
          <p:cNvSpPr>
            <a:spLocks noGrp="1"/>
          </p:cNvSpPr>
          <p:nvPr>
            <p:ph type="title"/>
          </p:nvPr>
        </p:nvSpPr>
        <p:spPr/>
        <p:txBody>
          <a:bodyPr/>
          <a:lstStyle/>
          <a:p>
            <a:r>
              <a:rPr lang="da-DK" sz="4400" kern="100" dirty="0">
                <a:solidFill>
                  <a:schemeClr val="tx1">
                    <a:alpha val="80000"/>
                  </a:schemeClr>
                </a:solidFill>
                <a:effectLst/>
                <a:ea typeface="Times New Roman" panose="02020603050405020304" pitchFamily="18" charset="0"/>
                <a:cs typeface="Times New Roman" panose="02020603050405020304" pitchFamily="18" charset="0"/>
              </a:rPr>
              <a:t>Valg af suppleanter</a:t>
            </a:r>
            <a:endParaRPr lang="da-DK" dirty="0"/>
          </a:p>
        </p:txBody>
      </p:sp>
      <p:sp>
        <p:nvSpPr>
          <p:cNvPr id="3" name="Pladsholder til indhold 2">
            <a:extLst>
              <a:ext uri="{FF2B5EF4-FFF2-40B4-BE49-F238E27FC236}">
                <a16:creationId xmlns:a16="http://schemas.microsoft.com/office/drawing/2014/main" id="{49528D20-8E81-D10B-83EE-71486F68D9B5}"/>
              </a:ext>
            </a:extLst>
          </p:cNvPr>
          <p:cNvSpPr>
            <a:spLocks noGrp="1"/>
          </p:cNvSpPr>
          <p:nvPr>
            <p:ph idx="1"/>
          </p:nvPr>
        </p:nvSpPr>
        <p:spPr/>
        <p:txBody>
          <a:bodyPr/>
          <a:lstStyle/>
          <a:p>
            <a:pPr marL="0" indent="0">
              <a:buNone/>
            </a:pPr>
            <a:r>
              <a:rPr lang="da-DK" dirty="0"/>
              <a:t>Opstillede: </a:t>
            </a:r>
          </a:p>
          <a:p>
            <a:r>
              <a:rPr lang="da-DK" dirty="0"/>
              <a:t>Kevin Werner</a:t>
            </a:r>
          </a:p>
          <a:p>
            <a:r>
              <a:rPr lang="da-DK" dirty="0"/>
              <a:t>Tommy Knudsen</a:t>
            </a:r>
          </a:p>
          <a:p>
            <a:r>
              <a:rPr lang="da-DK" dirty="0"/>
              <a:t>Vibeke Schou</a:t>
            </a:r>
          </a:p>
          <a:p>
            <a:r>
              <a:rPr lang="da-DK"/>
              <a:t>Hans Schou</a:t>
            </a:r>
          </a:p>
          <a:p>
            <a:endParaRPr lang="da-DK" dirty="0"/>
          </a:p>
        </p:txBody>
      </p:sp>
      <p:sp>
        <p:nvSpPr>
          <p:cNvPr id="4" name="Pladsholder til dato 3">
            <a:extLst>
              <a:ext uri="{FF2B5EF4-FFF2-40B4-BE49-F238E27FC236}">
                <a16:creationId xmlns:a16="http://schemas.microsoft.com/office/drawing/2014/main" id="{8F78CF15-1651-B9F1-98E0-B6521CC2C62B}"/>
              </a:ext>
            </a:extLst>
          </p:cNvPr>
          <p:cNvSpPr>
            <a:spLocks noGrp="1"/>
          </p:cNvSpPr>
          <p:nvPr>
            <p:ph type="dt" sz="half" idx="10"/>
          </p:nvPr>
        </p:nvSpPr>
        <p:spPr/>
        <p:txBody>
          <a:bodyPr/>
          <a:lstStyle/>
          <a:p>
            <a:pPr rtl="0"/>
            <a:fld id="{742D78A2-E14A-4285-BB46-E56C5DB13A10}" type="datetime1">
              <a:rPr lang="da-DK" smtClean="0"/>
              <a:t>17-02-2024</a:t>
            </a:fld>
            <a:endParaRPr lang="en-US" dirty="0"/>
          </a:p>
        </p:txBody>
      </p:sp>
    </p:spTree>
    <p:extLst>
      <p:ext uri="{BB962C8B-B14F-4D97-AF65-F5344CB8AC3E}">
        <p14:creationId xmlns:p14="http://schemas.microsoft.com/office/powerpoint/2010/main" val="304897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052EC5-3411-70B7-BC77-90A0A6DD0065}"/>
              </a:ext>
            </a:extLst>
          </p:cNvPr>
          <p:cNvSpPr>
            <a:spLocks noGrp="1"/>
          </p:cNvSpPr>
          <p:nvPr>
            <p:ph type="title"/>
          </p:nvPr>
        </p:nvSpPr>
        <p:spPr/>
        <p:txBody>
          <a:bodyPr/>
          <a:lstStyle/>
          <a:p>
            <a:r>
              <a:rPr lang="da-DK" dirty="0"/>
              <a:t>Valg af revisorer </a:t>
            </a:r>
          </a:p>
        </p:txBody>
      </p:sp>
      <p:sp>
        <p:nvSpPr>
          <p:cNvPr id="3" name="Pladsholder til indhold 2">
            <a:extLst>
              <a:ext uri="{FF2B5EF4-FFF2-40B4-BE49-F238E27FC236}">
                <a16:creationId xmlns:a16="http://schemas.microsoft.com/office/drawing/2014/main" id="{49528D20-8E81-D10B-83EE-71486F68D9B5}"/>
              </a:ext>
            </a:extLst>
          </p:cNvPr>
          <p:cNvSpPr>
            <a:spLocks noGrp="1"/>
          </p:cNvSpPr>
          <p:nvPr>
            <p:ph idx="1"/>
          </p:nvPr>
        </p:nvSpPr>
        <p:spPr/>
        <p:txBody>
          <a:bodyPr/>
          <a:lstStyle/>
          <a:p>
            <a:pPr marL="0" indent="0">
              <a:buNone/>
            </a:pPr>
            <a:r>
              <a:rPr lang="da-DK" dirty="0"/>
              <a:t>Opstillede: </a:t>
            </a:r>
          </a:p>
          <a:p>
            <a:r>
              <a:rPr lang="da-DK" dirty="0"/>
              <a:t>Dorthe Nielsen (Nuværende revisor)</a:t>
            </a:r>
          </a:p>
          <a:p>
            <a:r>
              <a:rPr lang="da-DK" dirty="0"/>
              <a:t>Kenni Nielsen (Nuværende revisor)</a:t>
            </a:r>
          </a:p>
        </p:txBody>
      </p:sp>
      <p:sp>
        <p:nvSpPr>
          <p:cNvPr id="4" name="Pladsholder til dato 3">
            <a:extLst>
              <a:ext uri="{FF2B5EF4-FFF2-40B4-BE49-F238E27FC236}">
                <a16:creationId xmlns:a16="http://schemas.microsoft.com/office/drawing/2014/main" id="{8F78CF15-1651-B9F1-98E0-B6521CC2C62B}"/>
              </a:ext>
            </a:extLst>
          </p:cNvPr>
          <p:cNvSpPr>
            <a:spLocks noGrp="1"/>
          </p:cNvSpPr>
          <p:nvPr>
            <p:ph type="dt" sz="half" idx="10"/>
          </p:nvPr>
        </p:nvSpPr>
        <p:spPr/>
        <p:txBody>
          <a:bodyPr/>
          <a:lstStyle/>
          <a:p>
            <a:pPr rtl="0"/>
            <a:fld id="{742D78A2-E14A-4285-BB46-E56C5DB13A10}" type="datetime1">
              <a:rPr lang="da-DK" smtClean="0"/>
              <a:t>17-02-2024</a:t>
            </a:fld>
            <a:endParaRPr lang="en-US" dirty="0"/>
          </a:p>
        </p:txBody>
      </p:sp>
    </p:spTree>
    <p:extLst>
      <p:ext uri="{BB962C8B-B14F-4D97-AF65-F5344CB8AC3E}">
        <p14:creationId xmlns:p14="http://schemas.microsoft.com/office/powerpoint/2010/main" val="724803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62081-431F-F757-EDA3-57C289276F24}"/>
              </a:ext>
            </a:extLst>
          </p:cNvPr>
          <p:cNvSpPr>
            <a:spLocks noGrp="1"/>
          </p:cNvSpPr>
          <p:nvPr>
            <p:ph type="title"/>
          </p:nvPr>
        </p:nvSpPr>
        <p:spPr/>
        <p:txBody>
          <a:bodyPr/>
          <a:lstStyle/>
          <a:p>
            <a:r>
              <a:rPr lang="da-DK" dirty="0"/>
              <a:t>Eventuelt</a:t>
            </a:r>
          </a:p>
        </p:txBody>
      </p:sp>
      <p:sp>
        <p:nvSpPr>
          <p:cNvPr id="3" name="Pladsholder til indhold 2">
            <a:extLst>
              <a:ext uri="{FF2B5EF4-FFF2-40B4-BE49-F238E27FC236}">
                <a16:creationId xmlns:a16="http://schemas.microsoft.com/office/drawing/2014/main" id="{7774A666-A091-17EE-6C3E-D4B34CDD28D5}"/>
              </a:ext>
            </a:extLst>
          </p:cNvPr>
          <p:cNvSpPr>
            <a:spLocks noGrp="1"/>
          </p:cNvSpPr>
          <p:nvPr>
            <p:ph idx="1"/>
          </p:nvPr>
        </p:nvSpPr>
        <p:spPr/>
        <p:txBody>
          <a:bodyPr/>
          <a:lstStyle/>
          <a:p>
            <a:endParaRPr lang="da-DK"/>
          </a:p>
        </p:txBody>
      </p:sp>
      <p:sp>
        <p:nvSpPr>
          <p:cNvPr id="4" name="Pladsholder til dato 3">
            <a:extLst>
              <a:ext uri="{FF2B5EF4-FFF2-40B4-BE49-F238E27FC236}">
                <a16:creationId xmlns:a16="http://schemas.microsoft.com/office/drawing/2014/main" id="{4BEB4527-F0AA-FE62-BF7F-687C4DE12205}"/>
              </a:ext>
            </a:extLst>
          </p:cNvPr>
          <p:cNvSpPr>
            <a:spLocks noGrp="1"/>
          </p:cNvSpPr>
          <p:nvPr>
            <p:ph type="dt" sz="half" idx="10"/>
          </p:nvPr>
        </p:nvSpPr>
        <p:spPr/>
        <p:txBody>
          <a:bodyPr/>
          <a:lstStyle/>
          <a:p>
            <a:pPr rtl="0"/>
            <a:fld id="{742D78A2-E14A-4285-BB46-E56C5DB13A10}" type="datetime1">
              <a:rPr lang="da-DK" smtClean="0"/>
              <a:t>17-02-2024</a:t>
            </a:fld>
            <a:endParaRPr lang="en-US" dirty="0"/>
          </a:p>
        </p:txBody>
      </p:sp>
    </p:spTree>
    <p:extLst>
      <p:ext uri="{BB962C8B-B14F-4D97-AF65-F5344CB8AC3E}">
        <p14:creationId xmlns:p14="http://schemas.microsoft.com/office/powerpoint/2010/main" val="3451334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el 1">
            <a:extLst>
              <a:ext uri="{FF2B5EF4-FFF2-40B4-BE49-F238E27FC236}">
                <a16:creationId xmlns:a16="http://schemas.microsoft.com/office/drawing/2014/main" id="{B8AE86DC-41E4-4CFC-7778-0DB735E23EDC}"/>
              </a:ext>
            </a:extLst>
          </p:cNvPr>
          <p:cNvSpPr>
            <a:spLocks noGrp="1"/>
          </p:cNvSpPr>
          <p:nvPr>
            <p:ph type="title"/>
          </p:nvPr>
        </p:nvSpPr>
        <p:spPr>
          <a:xfrm>
            <a:off x="479394" y="1070800"/>
            <a:ext cx="3939688" cy="5583126"/>
          </a:xfrm>
        </p:spPr>
        <p:txBody>
          <a:bodyPr>
            <a:normAutofit/>
          </a:bodyPr>
          <a:lstStyle/>
          <a:p>
            <a:pPr algn="r"/>
            <a:br>
              <a:rPr lang="da-DK" dirty="0"/>
            </a:br>
            <a:br>
              <a:rPr lang="da-DK" dirty="0"/>
            </a:br>
            <a:br>
              <a:rPr lang="da-DK" dirty="0"/>
            </a:br>
            <a:br>
              <a:rPr lang="da-DK" dirty="0"/>
            </a:br>
            <a:r>
              <a:rPr lang="da-DK" dirty="0"/>
              <a:t>Kommende arrangementer</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Pladsholder til indhold 2">
            <a:extLst>
              <a:ext uri="{FF2B5EF4-FFF2-40B4-BE49-F238E27FC236}">
                <a16:creationId xmlns:a16="http://schemas.microsoft.com/office/drawing/2014/main" id="{335B9FAF-4AB5-1925-3FF1-91CE4771E590}"/>
              </a:ext>
            </a:extLst>
          </p:cNvPr>
          <p:cNvGraphicFramePr>
            <a:graphicFrameLocks noGrp="1"/>
          </p:cNvGraphicFramePr>
          <p:nvPr>
            <p:ph idx="1"/>
            <p:extLst>
              <p:ext uri="{D42A27DB-BD31-4B8C-83A1-F6EECF244321}">
                <p14:modId xmlns:p14="http://schemas.microsoft.com/office/powerpoint/2010/main" val="3111460954"/>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fik 6" descr="Dagskalender med massiv udfyldning">
            <a:extLst>
              <a:ext uri="{FF2B5EF4-FFF2-40B4-BE49-F238E27FC236}">
                <a16:creationId xmlns:a16="http://schemas.microsoft.com/office/drawing/2014/main" id="{6C872D3C-892E-82C7-9784-4974D5284D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3871" y="1259176"/>
            <a:ext cx="2885606" cy="2885606"/>
          </a:xfrm>
          <a:prstGeom prst="rect">
            <a:avLst/>
          </a:prstGeom>
        </p:spPr>
      </p:pic>
    </p:spTree>
    <p:extLst>
      <p:ext uri="{BB962C8B-B14F-4D97-AF65-F5344CB8AC3E}">
        <p14:creationId xmlns:p14="http://schemas.microsoft.com/office/powerpoint/2010/main" val="1131742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ACF75C0-5189-4E05-570A-329B7A7107CE}"/>
              </a:ext>
            </a:extLst>
          </p:cNvPr>
          <p:cNvSpPr>
            <a:spLocks noGrp="1"/>
          </p:cNvSpPr>
          <p:nvPr>
            <p:ph type="ctrTitle"/>
          </p:nvPr>
        </p:nvSpPr>
        <p:spPr>
          <a:xfrm>
            <a:off x="8115300" y="1562669"/>
            <a:ext cx="3389515" cy="2380681"/>
          </a:xfrm>
        </p:spPr>
        <p:txBody>
          <a:bodyPr anchor="b">
            <a:normAutofit/>
          </a:bodyPr>
          <a:lstStyle/>
          <a:p>
            <a:r>
              <a:rPr lang="da-DK" dirty="0">
                <a:solidFill>
                  <a:schemeClr val="tx1">
                    <a:lumMod val="85000"/>
                    <a:lumOff val="15000"/>
                  </a:schemeClr>
                </a:solidFill>
              </a:rPr>
              <a:t>Workshop</a:t>
            </a:r>
            <a:r>
              <a:rPr lang="da-DK" sz="5400" dirty="0">
                <a:solidFill>
                  <a:schemeClr val="tx1">
                    <a:lumMod val="85000"/>
                    <a:lumOff val="15000"/>
                  </a:schemeClr>
                </a:solidFill>
              </a:rPr>
              <a:t> </a:t>
            </a:r>
          </a:p>
        </p:txBody>
      </p:sp>
      <p:sp>
        <p:nvSpPr>
          <p:cNvPr id="3" name="Undertitel 2">
            <a:extLst>
              <a:ext uri="{FF2B5EF4-FFF2-40B4-BE49-F238E27FC236}">
                <a16:creationId xmlns:a16="http://schemas.microsoft.com/office/drawing/2014/main" id="{334255D1-F3B2-E1EB-8675-22B27664C463}"/>
              </a:ext>
            </a:extLst>
          </p:cNvPr>
          <p:cNvSpPr>
            <a:spLocks noGrp="1"/>
          </p:cNvSpPr>
          <p:nvPr>
            <p:ph type="subTitle" idx="1"/>
          </p:nvPr>
        </p:nvSpPr>
        <p:spPr>
          <a:xfrm>
            <a:off x="8362951" y="4216344"/>
            <a:ext cx="2895600" cy="1289676"/>
          </a:xfrm>
        </p:spPr>
        <p:txBody>
          <a:bodyPr anchor="t">
            <a:normAutofit lnSpcReduction="10000"/>
          </a:bodyPr>
          <a:lstStyle/>
          <a:p>
            <a:r>
              <a:rPr lang="da-DK" dirty="0">
                <a:solidFill>
                  <a:schemeClr val="tx1">
                    <a:lumMod val="85000"/>
                    <a:lumOff val="15000"/>
                  </a:schemeClr>
                </a:solidFill>
              </a:rPr>
              <a:t>Udviklingsplan</a:t>
            </a:r>
          </a:p>
          <a:p>
            <a:r>
              <a:rPr lang="da-DK" dirty="0">
                <a:solidFill>
                  <a:schemeClr val="tx1">
                    <a:lumMod val="85000"/>
                    <a:lumOff val="15000"/>
                  </a:schemeClr>
                </a:solidFill>
              </a:rPr>
              <a:t>Arrangementer</a:t>
            </a:r>
          </a:p>
          <a:p>
            <a:r>
              <a:rPr lang="da-DK" dirty="0">
                <a:solidFill>
                  <a:schemeClr val="tx1">
                    <a:lumMod val="85000"/>
                    <a:lumOff val="15000"/>
                  </a:schemeClr>
                </a:solidFill>
              </a:rPr>
              <a:t>Ønsker &amp; Interesser</a:t>
            </a:r>
          </a:p>
        </p:txBody>
      </p:sp>
      <p:pic>
        <p:nvPicPr>
          <p:cNvPr id="8" name="Billede 7">
            <a:extLst>
              <a:ext uri="{FF2B5EF4-FFF2-40B4-BE49-F238E27FC236}">
                <a16:creationId xmlns:a16="http://schemas.microsoft.com/office/drawing/2014/main" id="{F2F50408-3A0E-1B28-862A-C54994345412}"/>
              </a:ext>
            </a:extLst>
          </p:cNvPr>
          <p:cNvPicPr>
            <a:picLocks noChangeAspect="1"/>
          </p:cNvPicPr>
          <p:nvPr/>
        </p:nvPicPr>
        <p:blipFill rotWithShape="1">
          <a:blip r:embed="rId2"/>
          <a:srcRect r="1079" b="1"/>
          <a:stretch/>
        </p:blipFill>
        <p:spPr>
          <a:xfrm>
            <a:off x="20" y="1"/>
            <a:ext cx="7665573"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
        <p:nvSpPr>
          <p:cNvPr id="4" name="Pladsholder til dato 3">
            <a:extLst>
              <a:ext uri="{FF2B5EF4-FFF2-40B4-BE49-F238E27FC236}">
                <a16:creationId xmlns:a16="http://schemas.microsoft.com/office/drawing/2014/main" id="{C9F2F22D-797B-C782-5BA9-4CE5F25D70A5}"/>
              </a:ext>
            </a:extLst>
          </p:cNvPr>
          <p:cNvSpPr>
            <a:spLocks noGrp="1"/>
          </p:cNvSpPr>
          <p:nvPr>
            <p:ph type="dt" sz="half" idx="10"/>
          </p:nvPr>
        </p:nvSpPr>
        <p:spPr>
          <a:xfrm>
            <a:off x="838200" y="6356350"/>
            <a:ext cx="2743200" cy="365125"/>
          </a:xfrm>
        </p:spPr>
        <p:txBody>
          <a:bodyPr>
            <a:normAutofit/>
          </a:bodyPr>
          <a:lstStyle/>
          <a:p>
            <a:pPr rtl="0">
              <a:spcAft>
                <a:spcPts val="600"/>
              </a:spcAft>
            </a:pPr>
            <a:fld id="{DE28409D-6D4A-4A16-88E0-2210C3E7D2D0}" type="datetime1">
              <a:rPr lang="da-DK" sz="1000">
                <a:solidFill>
                  <a:srgbClr val="FFFFFF"/>
                </a:solidFill>
              </a:rPr>
              <a:pPr rtl="0">
                <a:spcAft>
                  <a:spcPts val="600"/>
                </a:spcAft>
              </a:pPr>
              <a:t>17-02-2024</a:t>
            </a:fld>
            <a:endParaRPr lang="en-US" sz="1000">
              <a:solidFill>
                <a:srgbClr val="FFFFFF"/>
              </a:solidFill>
            </a:endParaRPr>
          </a:p>
        </p:txBody>
      </p:sp>
    </p:spTree>
    <p:extLst>
      <p:ext uri="{BB962C8B-B14F-4D97-AF65-F5344CB8AC3E}">
        <p14:creationId xmlns:p14="http://schemas.microsoft.com/office/powerpoint/2010/main" val="126113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71ABD-0C7E-F83B-A0E8-A1F8F4CB97AB}"/>
              </a:ext>
            </a:extLst>
          </p:cNvPr>
          <p:cNvSpPr>
            <a:spLocks noGrp="1"/>
          </p:cNvSpPr>
          <p:nvPr>
            <p:ph type="title"/>
          </p:nvPr>
        </p:nvSpPr>
        <p:spPr/>
        <p:txBody>
          <a:bodyPr/>
          <a:lstStyle/>
          <a:p>
            <a:r>
              <a:rPr lang="da-DK" dirty="0"/>
              <a:t>Workshop</a:t>
            </a:r>
          </a:p>
        </p:txBody>
      </p:sp>
      <p:graphicFrame>
        <p:nvGraphicFramePr>
          <p:cNvPr id="5" name="Pladsholder til indhold 4">
            <a:extLst>
              <a:ext uri="{FF2B5EF4-FFF2-40B4-BE49-F238E27FC236}">
                <a16:creationId xmlns:a16="http://schemas.microsoft.com/office/drawing/2014/main" id="{2E23A57F-F029-6D43-0DF5-6C9624FED589}"/>
              </a:ext>
            </a:extLst>
          </p:cNvPr>
          <p:cNvGraphicFramePr>
            <a:graphicFrameLocks noGrp="1"/>
          </p:cNvGraphicFramePr>
          <p:nvPr>
            <p:ph idx="1"/>
            <p:extLst>
              <p:ext uri="{D42A27DB-BD31-4B8C-83A1-F6EECF244321}">
                <p14:modId xmlns:p14="http://schemas.microsoft.com/office/powerpoint/2010/main" val="1197555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dsholder til dato 3">
            <a:extLst>
              <a:ext uri="{FF2B5EF4-FFF2-40B4-BE49-F238E27FC236}">
                <a16:creationId xmlns:a16="http://schemas.microsoft.com/office/drawing/2014/main" id="{F5CEB22C-9316-DFEA-195B-855DDBE090BF}"/>
              </a:ext>
            </a:extLst>
          </p:cNvPr>
          <p:cNvSpPr>
            <a:spLocks noGrp="1"/>
          </p:cNvSpPr>
          <p:nvPr>
            <p:ph type="dt" sz="half" idx="10"/>
          </p:nvPr>
        </p:nvSpPr>
        <p:spPr/>
        <p:txBody>
          <a:bodyPr/>
          <a:lstStyle/>
          <a:p>
            <a:pPr rtl="0"/>
            <a:fld id="{742D78A2-E14A-4285-BB46-E56C5DB13A10}" type="datetime1">
              <a:rPr lang="da-DK" smtClean="0"/>
              <a:t>17-02-2024</a:t>
            </a:fld>
            <a:endParaRPr lang="en-US" dirty="0"/>
          </a:p>
        </p:txBody>
      </p:sp>
    </p:spTree>
    <p:extLst>
      <p:ext uri="{BB962C8B-B14F-4D97-AF65-F5344CB8AC3E}">
        <p14:creationId xmlns:p14="http://schemas.microsoft.com/office/powerpoint/2010/main" val="3505763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ngen tilgængelig billedbeskrivelse.">
            <a:extLst>
              <a:ext uri="{FF2B5EF4-FFF2-40B4-BE49-F238E27FC236}">
                <a16:creationId xmlns:a16="http://schemas.microsoft.com/office/drawing/2014/main" id="{06121EF2-4F3A-0986-F73B-089547529B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4" t="7351" r="13519" b="4116"/>
          <a:stretch/>
        </p:blipFill>
        <p:spPr bwMode="auto">
          <a:xfrm>
            <a:off x="3523488" y="10"/>
            <a:ext cx="9071716"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0D1F047C-C727-42A7-85C5-68C5AA1B1A93}"/>
              </a:ext>
            </a:extLst>
          </p:cNvPr>
          <p:cNvSpPr>
            <a:spLocks noGrp="1"/>
          </p:cNvSpPr>
          <p:nvPr>
            <p:ph type="ctrTitle"/>
          </p:nvPr>
        </p:nvSpPr>
        <p:spPr>
          <a:xfrm>
            <a:off x="477981" y="1122363"/>
            <a:ext cx="4023360" cy="3204134"/>
          </a:xfrm>
        </p:spPr>
        <p:txBody>
          <a:bodyPr rtlCol="0" anchor="b">
            <a:normAutofit/>
          </a:bodyPr>
          <a:lstStyle/>
          <a:p>
            <a:pPr algn="l" rtl="0"/>
            <a:r>
              <a:rPr lang="da" sz="4100" dirty="0"/>
              <a:t>Kær Vestermark</a:t>
            </a:r>
          </a:p>
        </p:txBody>
      </p:sp>
      <p:sp>
        <p:nvSpPr>
          <p:cNvPr id="3" name="Undertitel 2">
            <a:extLst>
              <a:ext uri="{FF2B5EF4-FFF2-40B4-BE49-F238E27FC236}">
                <a16:creationId xmlns:a16="http://schemas.microsoft.com/office/drawing/2014/main" id="{DB93FB3F-A8D4-46D3-A1C6-C79C64563729}"/>
              </a:ext>
            </a:extLst>
          </p:cNvPr>
          <p:cNvSpPr>
            <a:spLocks noGrp="1"/>
          </p:cNvSpPr>
          <p:nvPr>
            <p:ph type="subTitle" idx="1"/>
          </p:nvPr>
        </p:nvSpPr>
        <p:spPr>
          <a:xfrm>
            <a:off x="477980" y="4872922"/>
            <a:ext cx="4023359" cy="1208141"/>
          </a:xfrm>
        </p:spPr>
        <p:txBody>
          <a:bodyPr rtlCol="0">
            <a:normAutofit/>
          </a:bodyPr>
          <a:lstStyle/>
          <a:p>
            <a:pPr algn="l" rtl="0"/>
            <a:r>
              <a:rPr lang="da" sz="2000" dirty="0"/>
              <a:t>Bent Albæk, Projektleder</a:t>
            </a:r>
          </a:p>
        </p:txBody>
      </p:sp>
      <p:sp>
        <p:nvSpPr>
          <p:cNvPr id="2059" name="Rectangle 205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1" name="Rectangle 206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855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5A6B0-DAE5-4E64-279A-3F78D0FA02CF}"/>
              </a:ext>
            </a:extLst>
          </p:cNvPr>
          <p:cNvSpPr>
            <a:spLocks noGrp="1"/>
          </p:cNvSpPr>
          <p:nvPr>
            <p:ph type="title"/>
          </p:nvPr>
        </p:nvSpPr>
        <p:spPr>
          <a:xfrm>
            <a:off x="803775" y="1106007"/>
            <a:ext cx="10550025" cy="1182927"/>
          </a:xfrm>
        </p:spPr>
        <p:txBody>
          <a:bodyPr anchor="b">
            <a:normAutofit/>
          </a:bodyPr>
          <a:lstStyle/>
          <a:p>
            <a:r>
              <a:rPr lang="da-DK" sz="5600" dirty="0"/>
              <a:t>Ordinær Generalforsamling</a:t>
            </a:r>
          </a:p>
        </p:txBody>
      </p:sp>
      <p:sp>
        <p:nvSpPr>
          <p:cNvPr id="3" name="Pladsholder til indhold 2">
            <a:extLst>
              <a:ext uri="{FF2B5EF4-FFF2-40B4-BE49-F238E27FC236}">
                <a16:creationId xmlns:a16="http://schemas.microsoft.com/office/drawing/2014/main" id="{4FAEF2EB-ED4F-0BC2-9039-6242884DC304}"/>
              </a:ext>
            </a:extLst>
          </p:cNvPr>
          <p:cNvSpPr>
            <a:spLocks noGrp="1"/>
          </p:cNvSpPr>
          <p:nvPr>
            <p:ph idx="1"/>
          </p:nvPr>
        </p:nvSpPr>
        <p:spPr>
          <a:xfrm>
            <a:off x="803775" y="2598947"/>
            <a:ext cx="10550025" cy="3677348"/>
          </a:xfrm>
        </p:spPr>
        <p:txBody>
          <a:bodyPr anchor="t">
            <a:normAutofit/>
          </a:bodyPr>
          <a:lstStyle/>
          <a:p>
            <a:pPr marL="342900" lvl="0" indent="-342900">
              <a:buFont typeface="+mj-lt"/>
              <a:buAutoNum type="arabicPeriod"/>
            </a:pPr>
            <a:r>
              <a:rPr lang="da-DK" sz="1700" kern="10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Valg af dirigent</a:t>
            </a:r>
          </a:p>
          <a:p>
            <a:pPr marL="342900" lvl="0" indent="-342900">
              <a:buFont typeface="+mj-lt"/>
              <a:buAutoNum type="arabicPeriod"/>
            </a:pPr>
            <a:r>
              <a:rPr lang="da-DK" sz="1700" kern="10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Valg af referent og stemmetællere</a:t>
            </a:r>
          </a:p>
          <a:p>
            <a:pPr marL="342900" lvl="0" indent="-342900">
              <a:buFont typeface="+mj-lt"/>
              <a:buAutoNum type="arabicPeriod"/>
            </a:pPr>
            <a:r>
              <a:rPr lang="da-DK" sz="1700" kern="10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Bestyrelsens aflæggelse af beretning </a:t>
            </a:r>
          </a:p>
          <a:p>
            <a:pPr marL="342900" lvl="0" indent="-342900">
              <a:buFont typeface="+mj-lt"/>
              <a:buAutoNum type="arabicPeriod"/>
            </a:pPr>
            <a:r>
              <a:rPr lang="da-DK" sz="1700" kern="10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Godkendelse af revideret årsregnskab </a:t>
            </a:r>
          </a:p>
          <a:p>
            <a:pPr marL="342900" lvl="0" indent="-342900">
              <a:buFont typeface="+mj-lt"/>
              <a:buAutoNum type="arabicPeriod"/>
            </a:pPr>
            <a:r>
              <a:rPr lang="da-DK" sz="1700" kern="10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Fremlæggelse af budget</a:t>
            </a:r>
          </a:p>
          <a:p>
            <a:pPr marL="342900" lvl="0" indent="-342900">
              <a:buFont typeface="+mj-lt"/>
              <a:buAutoNum type="arabicPeriod"/>
            </a:pPr>
            <a:r>
              <a:rPr lang="da-DK" sz="1700" kern="10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Behandling af indkomne forslag </a:t>
            </a:r>
          </a:p>
          <a:p>
            <a:pPr marL="342900" lvl="0" indent="-342900">
              <a:buFont typeface="+mj-lt"/>
              <a:buAutoNum type="arabicPeriod"/>
            </a:pPr>
            <a:r>
              <a:rPr lang="da-DK" sz="1700" kern="10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Valg af medlemmer til bestyrelsen</a:t>
            </a:r>
          </a:p>
          <a:p>
            <a:pPr marL="342900" lvl="0" indent="-342900">
              <a:buFont typeface="+mj-lt"/>
              <a:buAutoNum type="arabicPeriod"/>
            </a:pPr>
            <a:r>
              <a:rPr lang="da-DK" sz="1700" kern="10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Valg af suppleanter</a:t>
            </a:r>
          </a:p>
          <a:p>
            <a:pPr marL="342900" lvl="0" indent="-342900">
              <a:buFont typeface="+mj-lt"/>
              <a:buAutoNum type="arabicPeriod"/>
            </a:pPr>
            <a:r>
              <a:rPr lang="da-DK" sz="1700" kern="10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Valg af revisorer</a:t>
            </a:r>
          </a:p>
          <a:p>
            <a:pPr marL="342900" lvl="0" indent="-342900">
              <a:spcAft>
                <a:spcPts val="200"/>
              </a:spcAft>
              <a:buFont typeface="+mj-lt"/>
              <a:buAutoNum type="arabicPeriod"/>
            </a:pPr>
            <a:r>
              <a:rPr lang="da-DK" sz="1700" kern="10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Eventuelt </a:t>
            </a:r>
          </a:p>
        </p:txBody>
      </p:sp>
      <p:sp>
        <p:nvSpPr>
          <p:cNvPr id="4" name="Pladsholder til dato 3">
            <a:extLst>
              <a:ext uri="{FF2B5EF4-FFF2-40B4-BE49-F238E27FC236}">
                <a16:creationId xmlns:a16="http://schemas.microsoft.com/office/drawing/2014/main" id="{D6FD7032-01F9-D550-803E-9DE5EE7B0E7B}"/>
              </a:ext>
            </a:extLst>
          </p:cNvPr>
          <p:cNvSpPr>
            <a:spLocks noGrp="1"/>
          </p:cNvSpPr>
          <p:nvPr>
            <p:ph type="dt" sz="half" idx="10"/>
          </p:nvPr>
        </p:nvSpPr>
        <p:spPr/>
        <p:txBody>
          <a:bodyPr>
            <a:normAutofit/>
          </a:bodyPr>
          <a:lstStyle/>
          <a:p>
            <a:pPr rtl="0">
              <a:spcAft>
                <a:spcPts val="600"/>
              </a:spcAft>
            </a:pPr>
            <a:fld id="{742D78A2-E14A-4285-BB46-E56C5DB13A10}" type="datetime1">
              <a:rPr lang="da-DK">
                <a:solidFill>
                  <a:schemeClr val="tx1">
                    <a:alpha val="60000"/>
                  </a:schemeClr>
                </a:solidFill>
              </a:rPr>
              <a:pPr rtl="0">
                <a:spcAft>
                  <a:spcPts val="600"/>
                </a:spcAft>
              </a:pPr>
              <a:t>17-02-2024</a:t>
            </a:fld>
            <a:endParaRPr lang="en-US">
              <a:solidFill>
                <a:schemeClr val="tx1">
                  <a:alpha val="60000"/>
                </a:schemeClr>
              </a:solidFill>
            </a:endParaRPr>
          </a:p>
        </p:txBody>
      </p:sp>
    </p:spTree>
    <p:extLst>
      <p:ext uri="{BB962C8B-B14F-4D97-AF65-F5344CB8AC3E}">
        <p14:creationId xmlns:p14="http://schemas.microsoft.com/office/powerpoint/2010/main" val="912945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ladsholder til indhold 5" descr="Et billede, der indeholder udendørs, vand, sky, kayak&#10;&#10;Automatisk genereret beskrivelse">
            <a:extLst>
              <a:ext uri="{FF2B5EF4-FFF2-40B4-BE49-F238E27FC236}">
                <a16:creationId xmlns:a16="http://schemas.microsoft.com/office/drawing/2014/main" id="{57400F79-169C-EF9E-C837-2890B39B37B9}"/>
              </a:ext>
            </a:extLst>
          </p:cNvPr>
          <p:cNvPicPr>
            <a:picLocks noChangeAspect="1"/>
          </p:cNvPicPr>
          <p:nvPr/>
        </p:nvPicPr>
        <p:blipFill rotWithShape="1">
          <a:blip r:embed="rId2">
            <a:extLst>
              <a:ext uri="{28A0092B-C50C-407E-A947-70E740481C1C}">
                <a14:useLocalDpi xmlns:a14="http://schemas.microsoft.com/office/drawing/2010/main" val="0"/>
              </a:ext>
            </a:extLst>
          </a:blip>
          <a:srcRect t="21907" r="-1" b="10242"/>
          <a:stretch/>
        </p:blipFill>
        <p:spPr>
          <a:xfrm>
            <a:off x="-1" y="10"/>
            <a:ext cx="12228129" cy="4666928"/>
          </a:xfrm>
          <a:prstGeom prst="rect">
            <a:avLst/>
          </a:prstGeom>
        </p:spPr>
      </p:pic>
      <p:grpSp>
        <p:nvGrpSpPr>
          <p:cNvPr id="22" name="Group 21">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23" name="Freeform: Shape 22">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6" name="Freeform: Shape 25">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4" name="Pladsholder til dato 3">
            <a:extLst>
              <a:ext uri="{FF2B5EF4-FFF2-40B4-BE49-F238E27FC236}">
                <a16:creationId xmlns:a16="http://schemas.microsoft.com/office/drawing/2014/main" id="{E33CF939-86A3-93DF-DBA7-B5C18C4A6EE3}"/>
              </a:ext>
            </a:extLst>
          </p:cNvPr>
          <p:cNvSpPr>
            <a:spLocks noGrp="1"/>
          </p:cNvSpPr>
          <p:nvPr>
            <p:ph type="dt" sz="half" idx="10"/>
          </p:nvPr>
        </p:nvSpPr>
        <p:spPr>
          <a:xfrm>
            <a:off x="804672" y="6356350"/>
            <a:ext cx="2743200" cy="365125"/>
          </a:xfrm>
        </p:spPr>
        <p:txBody>
          <a:bodyPr>
            <a:normAutofit/>
          </a:bodyPr>
          <a:lstStyle/>
          <a:p>
            <a:pPr rtl="0">
              <a:spcAft>
                <a:spcPts val="600"/>
              </a:spcAft>
            </a:pPr>
            <a:fld id="{742D78A2-E14A-4285-BB46-E56C5DB13A10}" type="datetime1">
              <a:rPr lang="da-DK">
                <a:solidFill>
                  <a:prstClr val="black">
                    <a:tint val="75000"/>
                  </a:prstClr>
                </a:solidFill>
              </a:rPr>
              <a:pPr rtl="0">
                <a:spcAft>
                  <a:spcPts val="600"/>
                </a:spcAft>
              </a:pPr>
              <a:t>20-02-2024</a:t>
            </a:fld>
            <a:endParaRPr lang="en-US">
              <a:solidFill>
                <a:prstClr val="black">
                  <a:tint val="75000"/>
                </a:prstClr>
              </a:solidFill>
            </a:endParaRPr>
          </a:p>
        </p:txBody>
      </p:sp>
      <p:sp>
        <p:nvSpPr>
          <p:cNvPr id="9" name="Titel 1">
            <a:extLst>
              <a:ext uri="{FF2B5EF4-FFF2-40B4-BE49-F238E27FC236}">
                <a16:creationId xmlns:a16="http://schemas.microsoft.com/office/drawing/2014/main" id="{8DE9D7E4-3711-A706-4334-9463E4EF63B2}"/>
              </a:ext>
            </a:extLst>
          </p:cNvPr>
          <p:cNvSpPr txBox="1">
            <a:spLocks/>
          </p:cNvSpPr>
          <p:nvPr/>
        </p:nvSpPr>
        <p:spPr>
          <a:xfrm>
            <a:off x="382967" y="47741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kern="100">
                <a:solidFill>
                  <a:schemeClr val="tx1">
                    <a:alpha val="80000"/>
                  </a:schemeClr>
                </a:solidFill>
                <a:latin typeface="Times New Roman" panose="02020603050405020304" pitchFamily="18" charset="0"/>
                <a:ea typeface="Times New Roman" panose="02020603050405020304" pitchFamily="18" charset="0"/>
                <a:cs typeface="Times New Roman" panose="02020603050405020304" pitchFamily="18" charset="0"/>
              </a:rPr>
              <a:t>Bestyrelsens aflæggelse af beretning </a:t>
            </a:r>
            <a:endParaRPr lang="da-DK" kern="100" dirty="0">
              <a:solidFill>
                <a:schemeClr val="tx1">
                  <a:alpha val="8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878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8ADE73D-AAA8-25BB-4B23-B0F7958564ED}"/>
              </a:ext>
            </a:extLst>
          </p:cNvPr>
          <p:cNvSpPr>
            <a:spLocks noGrp="1"/>
          </p:cNvSpPr>
          <p:nvPr>
            <p:ph type="title"/>
          </p:nvPr>
        </p:nvSpPr>
        <p:spPr>
          <a:xfrm>
            <a:off x="836679" y="723898"/>
            <a:ext cx="6002110" cy="1495425"/>
          </a:xfrm>
        </p:spPr>
        <p:txBody>
          <a:bodyPr>
            <a:normAutofit/>
          </a:bodyPr>
          <a:lstStyle/>
          <a:p>
            <a:r>
              <a:rPr lang="da-DK" sz="4000" dirty="0"/>
              <a:t>Kommuneplan 2023-2035</a:t>
            </a:r>
          </a:p>
        </p:txBody>
      </p:sp>
      <p:sp>
        <p:nvSpPr>
          <p:cNvPr id="10" name="Content Placeholder 9">
            <a:extLst>
              <a:ext uri="{FF2B5EF4-FFF2-40B4-BE49-F238E27FC236}">
                <a16:creationId xmlns:a16="http://schemas.microsoft.com/office/drawing/2014/main" id="{67C7FC9E-E69F-7FC4-FE89-B2B434F399CD}"/>
              </a:ext>
            </a:extLst>
          </p:cNvPr>
          <p:cNvSpPr>
            <a:spLocks noGrp="1"/>
          </p:cNvSpPr>
          <p:nvPr>
            <p:ph idx="1"/>
          </p:nvPr>
        </p:nvSpPr>
        <p:spPr>
          <a:xfrm>
            <a:off x="836680" y="2405067"/>
            <a:ext cx="6002110" cy="3729034"/>
          </a:xfrm>
        </p:spPr>
        <p:txBody>
          <a:bodyPr>
            <a:normAutofit/>
          </a:bodyPr>
          <a:lstStyle/>
          <a:p>
            <a:r>
              <a:rPr lang="da-DK" sz="2000" dirty="0"/>
              <a:t>Trafikproblemer</a:t>
            </a:r>
          </a:p>
          <a:p>
            <a:r>
              <a:rPr lang="da-DK" sz="2000" dirty="0"/>
              <a:t>Nedsat livskvalitet</a:t>
            </a:r>
          </a:p>
          <a:p>
            <a:r>
              <a:rPr lang="da-DK" sz="2000" dirty="0"/>
              <a:t>Ejendomsværdi</a:t>
            </a:r>
          </a:p>
          <a:p>
            <a:r>
              <a:rPr lang="da-DK" sz="2000" dirty="0"/>
              <a:t>Samfundsrelationer og landsbyidyl</a:t>
            </a:r>
          </a:p>
          <a:p>
            <a:r>
              <a:rPr lang="da-DK" sz="2000" dirty="0"/>
              <a:t>Naturbeskyttelse</a:t>
            </a:r>
          </a:p>
          <a:p>
            <a:r>
              <a:rPr lang="da-DK" sz="2000" dirty="0"/>
              <a:t>Turister</a:t>
            </a:r>
          </a:p>
        </p:txBody>
      </p:sp>
      <p:sp>
        <p:nvSpPr>
          <p:cNvPr id="4" name="Pladsholder til dato 3">
            <a:extLst>
              <a:ext uri="{FF2B5EF4-FFF2-40B4-BE49-F238E27FC236}">
                <a16:creationId xmlns:a16="http://schemas.microsoft.com/office/drawing/2014/main" id="{DE910F06-04E5-5D7E-8093-A1CCD0E4CB05}"/>
              </a:ext>
            </a:extLst>
          </p:cNvPr>
          <p:cNvSpPr>
            <a:spLocks noGrp="1"/>
          </p:cNvSpPr>
          <p:nvPr>
            <p:ph type="dt" sz="half" idx="10"/>
          </p:nvPr>
        </p:nvSpPr>
        <p:spPr>
          <a:xfrm>
            <a:off x="838200" y="6356350"/>
            <a:ext cx="2164746" cy="365125"/>
          </a:xfrm>
        </p:spPr>
        <p:txBody>
          <a:bodyPr>
            <a:normAutofit/>
          </a:bodyPr>
          <a:lstStyle/>
          <a:p>
            <a:pPr rtl="0">
              <a:spcAft>
                <a:spcPts val="600"/>
              </a:spcAft>
            </a:pPr>
            <a:fld id="{742D78A2-E14A-4285-BB46-E56C5DB13A10}" type="datetime1">
              <a:rPr lang="da-DK" smtClean="0"/>
              <a:pPr rtl="0">
                <a:spcAft>
                  <a:spcPts val="600"/>
                </a:spcAft>
              </a:pPr>
              <a:t>20-02-2024</a:t>
            </a:fld>
            <a:endParaRPr lang="en-US"/>
          </a:p>
        </p:txBody>
      </p:sp>
      <p:pic>
        <p:nvPicPr>
          <p:cNvPr id="6" name="Pladsholder til indhold 5" descr="Et billede, der indeholder kort, tekst, atlas&#10;&#10;Automatisk genereret beskrivelse">
            <a:extLst>
              <a:ext uri="{FF2B5EF4-FFF2-40B4-BE49-F238E27FC236}">
                <a16:creationId xmlns:a16="http://schemas.microsoft.com/office/drawing/2014/main" id="{346BB7E4-50F4-77D5-F664-9372F76D6EA9}"/>
              </a:ext>
            </a:extLst>
          </p:cNvPr>
          <p:cNvPicPr>
            <a:picLocks noChangeAspect="1"/>
          </p:cNvPicPr>
          <p:nvPr/>
        </p:nvPicPr>
        <p:blipFill rotWithShape="1">
          <a:blip r:embed="rId2"/>
          <a:srcRect l="19656" r="11003"/>
          <a:stretch/>
        </p:blipFill>
        <p:spPr>
          <a:xfrm>
            <a:off x="7199440" y="10"/>
            <a:ext cx="4992560" cy="6857990"/>
          </a:xfrm>
          <a:prstGeom prst="rect">
            <a:avLst/>
          </a:prstGeom>
          <a:effectLst/>
        </p:spPr>
      </p:pic>
    </p:spTree>
    <p:extLst>
      <p:ext uri="{BB962C8B-B14F-4D97-AF65-F5344CB8AC3E}">
        <p14:creationId xmlns:p14="http://schemas.microsoft.com/office/powerpoint/2010/main" val="1988349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1516FC-681A-126A-6C29-99B14975A769}"/>
              </a:ext>
            </a:extLst>
          </p:cNvPr>
          <p:cNvSpPr>
            <a:spLocks noGrp="1"/>
          </p:cNvSpPr>
          <p:nvPr>
            <p:ph type="title"/>
          </p:nvPr>
        </p:nvSpPr>
        <p:spPr>
          <a:xfrm>
            <a:off x="876693" y="741391"/>
            <a:ext cx="3455821" cy="1616203"/>
          </a:xfrm>
        </p:spPr>
        <p:txBody>
          <a:bodyPr anchor="b">
            <a:normAutofit/>
          </a:bodyPr>
          <a:lstStyle/>
          <a:p>
            <a:pPr lvl="0"/>
            <a:r>
              <a:rPr lang="da-DK" sz="3200" kern="100">
                <a:effectLst/>
                <a:latin typeface="Times New Roman" panose="02020603050405020304" pitchFamily="18" charset="0"/>
                <a:ea typeface="Times New Roman" panose="02020603050405020304" pitchFamily="18" charset="0"/>
                <a:cs typeface="Times New Roman" panose="02020603050405020304" pitchFamily="18" charset="0"/>
              </a:rPr>
              <a:t>Bålhytte</a:t>
            </a:r>
          </a:p>
        </p:txBody>
      </p:sp>
      <p:sp>
        <p:nvSpPr>
          <p:cNvPr id="1030" name="Content Placeholder 1029">
            <a:extLst>
              <a:ext uri="{FF2B5EF4-FFF2-40B4-BE49-F238E27FC236}">
                <a16:creationId xmlns:a16="http://schemas.microsoft.com/office/drawing/2014/main" id="{12AF4190-A2FA-F0CF-5FA4-B55720DA296F}"/>
              </a:ext>
            </a:extLst>
          </p:cNvPr>
          <p:cNvSpPr>
            <a:spLocks noGrp="1"/>
          </p:cNvSpPr>
          <p:nvPr>
            <p:ph idx="1"/>
          </p:nvPr>
        </p:nvSpPr>
        <p:spPr>
          <a:xfrm>
            <a:off x="876693" y="2533476"/>
            <a:ext cx="3455821" cy="3447832"/>
          </a:xfrm>
        </p:spPr>
        <p:txBody>
          <a:bodyPr anchor="t">
            <a:normAutofit/>
          </a:bodyPr>
          <a:lstStyle/>
          <a:p>
            <a:pPr marL="0" indent="0">
              <a:buNone/>
            </a:pPr>
            <a:r>
              <a:rPr lang="en-US" sz="2000" dirty="0" err="1"/>
              <a:t>Medejere</a:t>
            </a:r>
            <a:r>
              <a:rPr lang="en-US" sz="2000" dirty="0"/>
              <a:t> (</a:t>
            </a:r>
            <a:r>
              <a:rPr lang="en-US" sz="2000" dirty="0" err="1"/>
              <a:t>sheltere</a:t>
            </a:r>
            <a:r>
              <a:rPr lang="en-US" sz="2000" dirty="0"/>
              <a:t>)</a:t>
            </a:r>
          </a:p>
          <a:p>
            <a:pPr marL="0" indent="0">
              <a:buNone/>
            </a:pPr>
            <a:r>
              <a:rPr lang="en-US" sz="2000" dirty="0"/>
              <a:t>250.000 kr. + 200.000 kr.</a:t>
            </a:r>
          </a:p>
          <a:p>
            <a:pPr marL="0" indent="0">
              <a:buNone/>
            </a:pPr>
            <a:r>
              <a:rPr lang="en-US" sz="2000" dirty="0" err="1"/>
              <a:t>Opbygning</a:t>
            </a:r>
            <a:r>
              <a:rPr lang="en-US" sz="2000" dirty="0"/>
              <a:t> er </a:t>
            </a:r>
            <a:r>
              <a:rPr lang="en-US" sz="2000" dirty="0" err="1"/>
              <a:t>igang</a:t>
            </a:r>
            <a:endParaRPr lang="en-US" sz="2000" dirty="0"/>
          </a:p>
        </p:txBody>
      </p:sp>
      <p:pic>
        <p:nvPicPr>
          <p:cNvPr id="8" name="Billede 7" descr="Et billede, der indeholder skitse, tegning, Stregtegning, kunst&#10;&#10;Automatisk genereret beskrivelse">
            <a:extLst>
              <a:ext uri="{FF2B5EF4-FFF2-40B4-BE49-F238E27FC236}">
                <a16:creationId xmlns:a16="http://schemas.microsoft.com/office/drawing/2014/main" id="{76D5396A-BAB9-43A1-2643-815B2CADD4FC}"/>
              </a:ext>
            </a:extLst>
          </p:cNvPr>
          <p:cNvPicPr>
            <a:picLocks noChangeAspect="1"/>
          </p:cNvPicPr>
          <p:nvPr/>
        </p:nvPicPr>
        <p:blipFill rotWithShape="1">
          <a:blip r:embed="rId2"/>
          <a:srcRect l="6236"/>
          <a:stretch/>
        </p:blipFill>
        <p:spPr>
          <a:xfrm>
            <a:off x="4987672" y="1167906"/>
            <a:ext cx="6389346" cy="4531498"/>
          </a:xfrm>
          <a:prstGeom prst="rect">
            <a:avLst/>
          </a:prstGeom>
        </p:spPr>
      </p:pic>
      <p:sp>
        <p:nvSpPr>
          <p:cNvPr id="4" name="Pladsholder til dato 3">
            <a:extLst>
              <a:ext uri="{FF2B5EF4-FFF2-40B4-BE49-F238E27FC236}">
                <a16:creationId xmlns:a16="http://schemas.microsoft.com/office/drawing/2014/main" id="{CEA08460-017F-1C2C-0CBF-7AA847D5B981}"/>
              </a:ext>
            </a:extLst>
          </p:cNvPr>
          <p:cNvSpPr>
            <a:spLocks noGrp="1"/>
          </p:cNvSpPr>
          <p:nvPr>
            <p:ph type="dt" sz="half" idx="10"/>
          </p:nvPr>
        </p:nvSpPr>
        <p:spPr>
          <a:xfrm>
            <a:off x="838200" y="6356350"/>
            <a:ext cx="2743200" cy="365125"/>
          </a:xfrm>
        </p:spPr>
        <p:txBody>
          <a:bodyPr>
            <a:normAutofit/>
          </a:bodyPr>
          <a:lstStyle/>
          <a:p>
            <a:pPr rtl="0">
              <a:spcAft>
                <a:spcPts val="600"/>
              </a:spcAft>
            </a:pPr>
            <a:fld id="{742D78A2-E14A-4285-BB46-E56C5DB13A10}" type="datetime1">
              <a:rPr lang="da-DK"/>
              <a:pPr rtl="0">
                <a:spcAft>
                  <a:spcPts val="600"/>
                </a:spcAft>
              </a:pPr>
              <a:t>19-02-2024</a:t>
            </a:fld>
            <a:endParaRPr lang="en-US"/>
          </a:p>
        </p:txBody>
      </p:sp>
      <p:grpSp>
        <p:nvGrpSpPr>
          <p:cNvPr id="1051" name="Group 1046">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052" name="Rectangle 1047">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ectangle 1048">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979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EFD380-D244-F9B9-0402-16C975E168B4}"/>
              </a:ext>
            </a:extLst>
          </p:cNvPr>
          <p:cNvSpPr>
            <a:spLocks noGrp="1"/>
          </p:cNvSpPr>
          <p:nvPr>
            <p:ph type="title"/>
          </p:nvPr>
        </p:nvSpPr>
        <p:spPr/>
        <p:txBody>
          <a:bodyPr/>
          <a:lstStyle/>
          <a:p>
            <a:r>
              <a:rPr lang="da-DK" kern="100" dirty="0">
                <a:solidFill>
                  <a:schemeClr val="tx1">
                    <a:alpha val="80000"/>
                  </a:schemeClr>
                </a:solidFill>
                <a:latin typeface="Times New Roman" panose="02020603050405020304" pitchFamily="18" charset="0"/>
                <a:ea typeface="Times New Roman" panose="02020603050405020304" pitchFamily="18" charset="0"/>
                <a:cs typeface="Times New Roman" panose="02020603050405020304" pitchFamily="18" charset="0"/>
              </a:rPr>
              <a:t>Godkendelse af revideret årsregnskab </a:t>
            </a:r>
            <a:endParaRPr lang="da-DK" dirty="0"/>
          </a:p>
        </p:txBody>
      </p:sp>
      <p:pic>
        <p:nvPicPr>
          <p:cNvPr id="6" name="Pladsholder til indhold 5">
            <a:hlinkClick r:id="rId2"/>
            <a:extLst>
              <a:ext uri="{FF2B5EF4-FFF2-40B4-BE49-F238E27FC236}">
                <a16:creationId xmlns:a16="http://schemas.microsoft.com/office/drawing/2014/main" id="{6DAE1E4F-EEA0-DF14-EA8E-869D4631BF32}"/>
              </a:ext>
            </a:extLst>
          </p:cNvPr>
          <p:cNvPicPr>
            <a:picLocks noGrp="1" noChangeAspect="1"/>
          </p:cNvPicPr>
          <p:nvPr>
            <p:ph idx="1"/>
          </p:nvPr>
        </p:nvPicPr>
        <p:blipFill>
          <a:blip r:embed="rId3"/>
          <a:stretch>
            <a:fillRect/>
          </a:stretch>
        </p:blipFill>
        <p:spPr>
          <a:xfrm>
            <a:off x="4561505" y="1825625"/>
            <a:ext cx="3068990" cy="4351338"/>
          </a:xfrm>
        </p:spPr>
      </p:pic>
      <p:sp>
        <p:nvSpPr>
          <p:cNvPr id="4" name="Pladsholder til dato 3">
            <a:extLst>
              <a:ext uri="{FF2B5EF4-FFF2-40B4-BE49-F238E27FC236}">
                <a16:creationId xmlns:a16="http://schemas.microsoft.com/office/drawing/2014/main" id="{C945DC38-DB2F-E069-56BA-98945D09FA5A}"/>
              </a:ext>
            </a:extLst>
          </p:cNvPr>
          <p:cNvSpPr>
            <a:spLocks noGrp="1"/>
          </p:cNvSpPr>
          <p:nvPr>
            <p:ph type="dt" sz="half" idx="10"/>
          </p:nvPr>
        </p:nvSpPr>
        <p:spPr/>
        <p:txBody>
          <a:bodyPr/>
          <a:lstStyle/>
          <a:p>
            <a:pPr rtl="0"/>
            <a:fld id="{742D78A2-E14A-4285-BB46-E56C5DB13A10}" type="datetime1">
              <a:rPr lang="da-DK" smtClean="0"/>
              <a:t>17-02-2024</a:t>
            </a:fld>
            <a:endParaRPr lang="en-US" dirty="0"/>
          </a:p>
        </p:txBody>
      </p:sp>
    </p:spTree>
    <p:extLst>
      <p:ext uri="{BB962C8B-B14F-4D97-AF65-F5344CB8AC3E}">
        <p14:creationId xmlns:p14="http://schemas.microsoft.com/office/powerpoint/2010/main" val="1284000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7F54D-880D-6CF5-6B5A-027F5AC22BFC}"/>
              </a:ext>
            </a:extLst>
          </p:cNvPr>
          <p:cNvSpPr>
            <a:spLocks noGrp="1"/>
          </p:cNvSpPr>
          <p:nvPr>
            <p:ph type="title"/>
          </p:nvPr>
        </p:nvSpPr>
        <p:spPr/>
        <p:txBody>
          <a:bodyPr/>
          <a:lstStyle/>
          <a:p>
            <a:r>
              <a:rPr lang="da-DK" sz="4400" kern="10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Fremlæggelse af budget</a:t>
            </a:r>
            <a:endParaRPr lang="da-DK" dirty="0"/>
          </a:p>
        </p:txBody>
      </p:sp>
      <p:sp>
        <p:nvSpPr>
          <p:cNvPr id="4" name="Pladsholder til dato 3">
            <a:extLst>
              <a:ext uri="{FF2B5EF4-FFF2-40B4-BE49-F238E27FC236}">
                <a16:creationId xmlns:a16="http://schemas.microsoft.com/office/drawing/2014/main" id="{710C9FE8-BE25-0EBF-C541-4A44B826D321}"/>
              </a:ext>
            </a:extLst>
          </p:cNvPr>
          <p:cNvSpPr>
            <a:spLocks noGrp="1"/>
          </p:cNvSpPr>
          <p:nvPr>
            <p:ph type="dt" sz="half" idx="10"/>
          </p:nvPr>
        </p:nvSpPr>
        <p:spPr/>
        <p:txBody>
          <a:bodyPr/>
          <a:lstStyle/>
          <a:p>
            <a:pPr rtl="0"/>
            <a:fld id="{742D78A2-E14A-4285-BB46-E56C5DB13A10}" type="datetime1">
              <a:rPr lang="da-DK" smtClean="0"/>
              <a:t>17-02-2024</a:t>
            </a:fld>
            <a:endParaRPr lang="en-US" dirty="0"/>
          </a:p>
        </p:txBody>
      </p:sp>
      <p:pic>
        <p:nvPicPr>
          <p:cNvPr id="15" name="Pladsholder til indhold 14">
            <a:extLst>
              <a:ext uri="{FF2B5EF4-FFF2-40B4-BE49-F238E27FC236}">
                <a16:creationId xmlns:a16="http://schemas.microsoft.com/office/drawing/2014/main" id="{694F4646-535E-FDEC-0825-BB2A81D317FD}"/>
              </a:ext>
            </a:extLst>
          </p:cNvPr>
          <p:cNvPicPr>
            <a:picLocks noGrp="1" noChangeAspect="1"/>
          </p:cNvPicPr>
          <p:nvPr>
            <p:ph idx="1"/>
          </p:nvPr>
        </p:nvPicPr>
        <p:blipFill>
          <a:blip r:embed="rId2"/>
          <a:stretch>
            <a:fillRect/>
          </a:stretch>
        </p:blipFill>
        <p:spPr>
          <a:xfrm>
            <a:off x="3192097" y="1537357"/>
            <a:ext cx="5807805" cy="4955518"/>
          </a:xfrm>
        </p:spPr>
      </p:pic>
    </p:spTree>
    <p:extLst>
      <p:ext uri="{BB962C8B-B14F-4D97-AF65-F5344CB8AC3E}">
        <p14:creationId xmlns:p14="http://schemas.microsoft.com/office/powerpoint/2010/main" val="2571228336"/>
      </p:ext>
    </p:extLst>
  </p:cSld>
  <p:clrMapOvr>
    <a:masterClrMapping/>
  </p:clrMapOvr>
</p:sld>
</file>

<file path=ppt/theme/theme1.xml><?xml version="1.0" encoding="utf-8"?>
<a:theme xmlns:a="http://schemas.openxmlformats.org/drawingml/2006/main" name="Office-tema">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11707</TotalTime>
  <Words>1094</Words>
  <Application>Microsoft Office PowerPoint</Application>
  <PresentationFormat>Widescreen</PresentationFormat>
  <Paragraphs>158</Paragraphs>
  <Slides>25</Slides>
  <Notes>0</Notes>
  <HiddenSlides>1</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25</vt:i4>
      </vt:variant>
    </vt:vector>
  </HeadingPairs>
  <TitlesOfParts>
    <vt:vector size="30" baseType="lpstr">
      <vt:lpstr>Arial</vt:lpstr>
      <vt:lpstr>Calibri</vt:lpstr>
      <vt:lpstr>Calibri Light</vt:lpstr>
      <vt:lpstr>Times New Roman</vt:lpstr>
      <vt:lpstr>Office-tema</vt:lpstr>
      <vt:lpstr>Generalforsamling</vt:lpstr>
      <vt:lpstr>Aftenens program</vt:lpstr>
      <vt:lpstr>Kær Vestermark</vt:lpstr>
      <vt:lpstr>Ordinær Generalforsamling</vt:lpstr>
      <vt:lpstr>PowerPoint-præsentation</vt:lpstr>
      <vt:lpstr>Kommuneplan 2023-2035</vt:lpstr>
      <vt:lpstr>Bålhytte</vt:lpstr>
      <vt:lpstr>Godkendelse af revideret årsregnskab </vt:lpstr>
      <vt:lpstr>Fremlæggelse af budget</vt:lpstr>
      <vt:lpstr>Forslag </vt:lpstr>
      <vt:lpstr>Forslag </vt:lpstr>
      <vt:lpstr>Forslag </vt:lpstr>
      <vt:lpstr>Forslag </vt:lpstr>
      <vt:lpstr>Forslag </vt:lpstr>
      <vt:lpstr>Forslag </vt:lpstr>
      <vt:lpstr>Forslag </vt:lpstr>
      <vt:lpstr>Forslag </vt:lpstr>
      <vt:lpstr>Forslag </vt:lpstr>
      <vt:lpstr>Valg af medlemmer til bestyrelsen</vt:lpstr>
      <vt:lpstr>Valg af suppleanter</vt:lpstr>
      <vt:lpstr>Valg af revisorer </vt:lpstr>
      <vt:lpstr>Eventuelt</vt:lpstr>
      <vt:lpstr>    Kommende arrangementer</vt:lpstr>
      <vt:lpstr>Workshop </vt:lpstr>
      <vt:lpstr>Workshop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Generalforsamling</dc:title>
  <dc:creator>Jonathan</dc:creator>
  <cp:lastModifiedBy>Jonathan Knudsen</cp:lastModifiedBy>
  <cp:revision>1</cp:revision>
  <dcterms:created xsi:type="dcterms:W3CDTF">2024-02-03T21:27:54Z</dcterms:created>
  <dcterms:modified xsi:type="dcterms:W3CDTF">2024-02-20T20:24:25Z</dcterms:modified>
</cp:coreProperties>
</file>